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 Medium"/>
      <p:regular r:id="rId40"/>
      <p:bold r:id="rId41"/>
      <p:italic r:id="rId42"/>
      <p:boldItalic r:id="rId43"/>
    </p:embeddedFont>
    <p:embeddedFont>
      <p:font typeface="Lato Light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Helvetica Neue Light"/>
      <p:regular r:id="rId56"/>
      <p:bold r:id="rId57"/>
      <p:italic r:id="rId58"/>
      <p:boldItalic r:id="rId59"/>
    </p:embeddedFont>
    <p:embeddedFont>
      <p:font typeface="Gill Sans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regular.fntdata"/><Relationship Id="rId42" Type="http://schemas.openxmlformats.org/officeDocument/2006/relationships/font" Target="fonts/MontserratMedium-italic.fntdata"/><Relationship Id="rId41" Type="http://schemas.openxmlformats.org/officeDocument/2006/relationships/font" Target="fonts/MontserratMedium-bold.fntdata"/><Relationship Id="rId44" Type="http://schemas.openxmlformats.org/officeDocument/2006/relationships/font" Target="fonts/LatoLight-regular.fntdata"/><Relationship Id="rId43" Type="http://schemas.openxmlformats.org/officeDocument/2006/relationships/font" Target="fonts/MontserratMedium-boldItalic.fntdata"/><Relationship Id="rId46" Type="http://schemas.openxmlformats.org/officeDocument/2006/relationships/font" Target="fonts/LatoLight-italic.fntdata"/><Relationship Id="rId45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regular.fntdata"/><Relationship Id="rId47" Type="http://schemas.openxmlformats.org/officeDocument/2006/relationships/font" Target="fonts/LatoLight-boldItalic.fntdata"/><Relationship Id="rId49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61" Type="http://schemas.openxmlformats.org/officeDocument/2006/relationships/font" Target="fonts/Gill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ill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532860c64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3" name="Google Shape;123;g26532860c64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553a28868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4" name="Google Shape;344;g26553a28868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553a28868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26553a28868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553a28868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26553a28868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553a28868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26553a28868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553a28868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26553a2886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532860c64_0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26532860c64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6532860c64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"/>
              <a:t>Giáo viên thay nội dung trang này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26532860c64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5418180a3_0_17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265418180a3_0_17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db0f771b5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g2adb0f771b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532860c64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26532860c64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532860c64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26532860c64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532860c64_0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26532860c64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6572e311e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26572e311e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6572e311ec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26572e311ec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6532860c64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26532860c64_0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6532860c64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6532860c64_0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6532860c64_0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g26532860c64_0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532860c6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g26532860c64_0_381:notes"/>
          <p:cNvSpPr/>
          <p:nvPr>
            <p:ph idx="2" type="sldImg"/>
          </p:nvPr>
        </p:nvSpPr>
        <p:spPr>
          <a:xfrm>
            <a:off x="379413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532860c64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6532860c64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532860c64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26532860c64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5418180a3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65418180a3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5418180a3_0_5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65418180a3_0_5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532860c64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26532860c64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6532860c64_0_1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6532860c64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532860c64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8" name="Google Shape;328;g26532860c64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 rot="-5400000">
            <a:off x="-297853" y="4013055"/>
            <a:ext cx="16239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Montserrat Medium"/>
              <a:buNone/>
            </a:pPr>
            <a:r>
              <a:rPr b="0" i="0" lang="vi" sz="700" u="none" cap="none" strike="noStrik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b="0" i="0" sz="9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364127" y="4903523"/>
            <a:ext cx="47607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vi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b="0" i="0" lang="vi" sz="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vi" sz="6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9;p52"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27" y="3084213"/>
            <a:ext cx="659481" cy="22643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 flipH="1">
            <a:off x="8013698" y="791733"/>
            <a:ext cx="693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11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 1">
  <p:cSld name="TITLE_AND_BODY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 rot="-5400000">
            <a:off x="-297853" y="4013055"/>
            <a:ext cx="16239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425" lIns="31425" spcFirstLastPara="1" rIns="31425" wrap="square" tIns="3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00"/>
              <a:buFont typeface="Montserrat Medium"/>
              <a:buNone/>
            </a:pPr>
            <a:r>
              <a:rPr b="0" i="0" lang="vi" sz="700" u="none" cap="none" strike="noStrik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b="0" i="0" sz="900" u="none" cap="none" strike="noStrik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64127" y="4903523"/>
            <a:ext cx="47607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vi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b="0" i="0" lang="vi" sz="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vi" sz="6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39;p52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4127" y="3084213"/>
            <a:ext cx="659481" cy="22643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2" type="sldNum"/>
          </p:nvPr>
        </p:nvSpPr>
        <p:spPr>
          <a:xfrm flipH="1">
            <a:off x="8013698" y="791733"/>
            <a:ext cx="693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1425" lIns="31425" spcFirstLastPara="1" rIns="31425" wrap="square" tIns="3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11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/>
        </p:nvSpPr>
        <p:spPr>
          <a:xfrm rot="-5400000">
            <a:off x="-822937" y="2481558"/>
            <a:ext cx="23133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Helvetica Neue Light"/>
              <a:buNone/>
            </a:pPr>
            <a:r>
              <a:rPr b="0" i="0" lang="vi" sz="800" u="none" cap="none" strike="noStrik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 flipH="1">
            <a:off x="8435170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63" name="Google Shape;63;p15"/>
          <p:cNvCxnSpPr/>
          <p:nvPr/>
        </p:nvCxnSpPr>
        <p:spPr>
          <a:xfrm>
            <a:off x="906997" y="649346"/>
            <a:ext cx="7330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339;p52"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465" y="207267"/>
            <a:ext cx="937929" cy="322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5"/>
          <p:cNvGrpSpPr/>
          <p:nvPr/>
        </p:nvGrpSpPr>
        <p:grpSpPr>
          <a:xfrm>
            <a:off x="6030258" y="301263"/>
            <a:ext cx="2234785" cy="195751"/>
            <a:chOff x="0" y="0"/>
            <a:chExt cx="2979713" cy="261001"/>
          </a:xfrm>
        </p:grpSpPr>
        <p:sp>
          <p:nvSpPr>
            <p:cNvPr id="66" name="Google Shape;66;p15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5"/>
          <p:cNvSpPr txBox="1"/>
          <p:nvPr/>
        </p:nvSpPr>
        <p:spPr>
          <a:xfrm>
            <a:off x="470744" y="4690577"/>
            <a:ext cx="17454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700"/>
              <a:buFont typeface="Helvetica Neue"/>
              <a:buNone/>
            </a:pPr>
            <a:r>
              <a:rPr b="0" i="0" lang="vi" sz="700" u="none" cap="none" strike="noStrik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</a:t>
            </a:r>
            <a:endParaRPr b="0" i="0" sz="700" u="none" cap="none" strike="noStrike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700"/>
              <a:buFont typeface="Helvetica Neue"/>
              <a:buNone/>
            </a:pPr>
            <a:r>
              <a:rPr b="0" i="0" lang="vi" sz="700" u="none" cap="none" strike="noStrik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THUỘC VỀ HỌC VIỆN TEKY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_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 rot="-5400000">
            <a:off x="-816937" y="2475558"/>
            <a:ext cx="231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Helvetica Neue Light"/>
              <a:buNone/>
            </a:pPr>
            <a:r>
              <a:rPr b="0" i="0" lang="vi" sz="800" u="none" cap="none" strike="noStrik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 flipH="1">
            <a:off x="8435170" y="198394"/>
            <a:ext cx="543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  <a:defRPr b="0" i="0" sz="3300" u="none" cap="none" strike="noStrik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72;p16"/>
          <p:cNvCxnSpPr/>
          <p:nvPr/>
        </p:nvCxnSpPr>
        <p:spPr>
          <a:xfrm>
            <a:off x="906997" y="649346"/>
            <a:ext cx="7330200" cy="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339;p52"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465" y="207267"/>
            <a:ext cx="937929" cy="322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6"/>
          <p:cNvGrpSpPr/>
          <p:nvPr/>
        </p:nvGrpSpPr>
        <p:grpSpPr>
          <a:xfrm>
            <a:off x="6030258" y="301263"/>
            <a:ext cx="2234785" cy="323217"/>
            <a:chOff x="0" y="0"/>
            <a:chExt cx="2979713" cy="430956"/>
          </a:xfrm>
        </p:grpSpPr>
        <p:sp>
          <p:nvSpPr>
            <p:cNvPr id="75" name="Google Shape;75;p1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" name="Google Shape;77;p16"/>
            <p:cNvSpPr txBox="1"/>
            <p:nvPr/>
          </p:nvSpPr>
          <p:spPr>
            <a:xfrm>
              <a:off x="1227030" y="10356"/>
              <a:ext cx="8136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Helvetica Neue"/>
                <a:buNone/>
              </a:pPr>
              <a:r>
                <a:rPr b="1" i="0" lang="vi" sz="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6"/>
          <p:cNvSpPr txBox="1"/>
          <p:nvPr/>
        </p:nvSpPr>
        <p:spPr>
          <a:xfrm>
            <a:off x="470744" y="4576277"/>
            <a:ext cx="1745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700"/>
              <a:buFont typeface="Helvetica Neue"/>
              <a:buNone/>
            </a:pPr>
            <a:r>
              <a:rPr b="0" i="0" lang="vi" sz="700" u="none" cap="none" strike="noStrik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90277" y="1187271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892969" y="2948652"/>
            <a:ext cx="73581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  <a:defRPr b="1" sz="2200" cap="none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  <a:defRPr b="1" sz="2200" cap="none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  <a:defRPr b="1" sz="2200" cap="none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  <a:defRPr b="1" sz="2200" cap="none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  <a:defRPr b="1" sz="2200" cap="none">
                <a:latin typeface="Montserrat"/>
                <a:ea typeface="Montserrat"/>
                <a:cs typeface="Montserrat"/>
                <a:sym typeface="Montserrat"/>
              </a:defRPr>
            </a:lvl5pPr>
            <a:lvl6pPr indent="-3365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indent="-3365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indent="-3365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indent="-3365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315084" y="4855517"/>
            <a:ext cx="278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300"/>
              <a:buFont typeface="Helvetica Neue Light"/>
              <a:buNone/>
              <a:defRPr b="0" i="0" sz="1300" u="none" cap="none" strike="noStrik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 sz="1100">
              <a:solidFill>
                <a:srgbClr val="000000"/>
              </a:solidFill>
            </a:endParaRPr>
          </a:p>
        </p:txBody>
      </p:sp>
      <p:pic>
        <p:nvPicPr>
          <p:cNvPr descr="Image"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9193" y="4634508"/>
            <a:ext cx="533010" cy="429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7"/>
          <p:cNvGrpSpPr/>
          <p:nvPr/>
        </p:nvGrpSpPr>
        <p:grpSpPr>
          <a:xfrm>
            <a:off x="6622213" y="190128"/>
            <a:ext cx="2095036" cy="194863"/>
            <a:chOff x="0" y="0"/>
            <a:chExt cx="2979713" cy="261001"/>
          </a:xfrm>
        </p:grpSpPr>
        <p:sp>
          <p:nvSpPr>
            <p:cNvPr id="85" name="Google Shape;85;p1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155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anchorCtr="0" anchor="ctr" bIns="29450" lIns="29450" spcFirstLastPara="1" rIns="29450" wrap="square" tIns="29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anchorCtr="0" anchor="ctr" bIns="29450" lIns="29450" spcFirstLastPara="1" rIns="29450" wrap="square" tIns="29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87" name="Google Shape;87;p17"/>
          <p:cNvCxnSpPr/>
          <p:nvPr/>
        </p:nvCxnSpPr>
        <p:spPr>
          <a:xfrm>
            <a:off x="1521253" y="563728"/>
            <a:ext cx="7258500" cy="0"/>
          </a:xfrm>
          <a:prstGeom prst="straightConnector1">
            <a:avLst/>
          </a:prstGeom>
          <a:noFill/>
          <a:ln cap="flat" cmpd="sng" w="9525">
            <a:solidFill>
              <a:srgbClr val="D6D5D5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Image"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3847" y="192094"/>
            <a:ext cx="239510" cy="1928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584849" y="550334"/>
            <a:ext cx="892800" cy="26700"/>
          </a:xfrm>
          <a:prstGeom prst="roundRect">
            <a:avLst>
              <a:gd fmla="val 50000" name="adj"/>
            </a:avLst>
          </a:prstGeom>
          <a:solidFill>
            <a:srgbClr val="76BFA9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74488" y="550334"/>
            <a:ext cx="89400" cy="26700"/>
          </a:xfrm>
          <a:prstGeom prst="roundRect">
            <a:avLst>
              <a:gd fmla="val 50000" name="adj"/>
            </a:avLst>
          </a:prstGeom>
          <a:solidFill>
            <a:srgbClr val="F7F270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64127" y="550334"/>
            <a:ext cx="89400" cy="26700"/>
          </a:xfrm>
          <a:prstGeom prst="roundRect">
            <a:avLst>
              <a:gd fmla="val 50000" name="adj"/>
            </a:avLst>
          </a:prstGeom>
          <a:solidFill>
            <a:srgbClr val="E89E4D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64127" y="4903523"/>
            <a:ext cx="4760700" cy="1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50" lIns="29450" spcFirstLastPara="1" rIns="29450" wrap="square" tIns="29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Montserrat"/>
              <a:buNone/>
            </a:pPr>
            <a:r>
              <a:rPr b="1" i="0" lang="vi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b="0" i="0" lang="vi" sz="6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0" i="0" lang="vi" sz="600" u="none" cap="none" strike="noStrik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">
  <p:cSld name="Contact U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>
            <p:ph idx="2" type="pic"/>
          </p:nvPr>
        </p:nvSpPr>
        <p:spPr>
          <a:xfrm>
            <a:off x="0" y="788790"/>
            <a:ext cx="9144000" cy="272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2795926" y="-1922269"/>
            <a:ext cx="8988000" cy="89880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412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4399168" y="-319027"/>
            <a:ext cx="5781600" cy="57816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412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5790499" y="1072303"/>
            <a:ext cx="2998800" cy="2998800"/>
          </a:xfrm>
          <a:prstGeom prst="ellipse">
            <a:avLst/>
          </a:prstGeom>
          <a:solidFill>
            <a:srgbClr val="FFFFFF">
              <a:alpha val="1180"/>
            </a:srgbClr>
          </a:solidFill>
          <a:ln>
            <a:noFill/>
          </a:ln>
          <a:effectLst>
            <a:outerShdw blurRad="1270000" rotWithShape="0">
              <a:srgbClr val="000000">
                <a:alpha val="7412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19"/>
          <p:cNvGrpSpPr/>
          <p:nvPr/>
        </p:nvGrpSpPr>
        <p:grpSpPr>
          <a:xfrm>
            <a:off x="6406925" y="865401"/>
            <a:ext cx="1809840" cy="3612825"/>
            <a:chOff x="0" y="0"/>
            <a:chExt cx="2413120" cy="4817100"/>
          </a:xfrm>
        </p:grpSpPr>
        <p:grpSp>
          <p:nvGrpSpPr>
            <p:cNvPr id="100" name="Google Shape;100;p19"/>
            <p:cNvGrpSpPr/>
            <p:nvPr/>
          </p:nvGrpSpPr>
          <p:grpSpPr>
            <a:xfrm>
              <a:off x="0" y="0"/>
              <a:ext cx="2413120" cy="4817100"/>
              <a:chOff x="0" y="0"/>
              <a:chExt cx="2413120" cy="4817100"/>
            </a:xfrm>
          </p:grpSpPr>
          <p:sp>
            <p:nvSpPr>
              <p:cNvPr id="101" name="Google Shape;101;p19"/>
              <p:cNvSpPr/>
              <p:nvPr/>
            </p:nvSpPr>
            <p:spPr>
              <a:xfrm>
                <a:off x="2241220" y="871839"/>
                <a:ext cx="171900" cy="465000"/>
              </a:xfrm>
              <a:prstGeom prst="roundRect">
                <a:avLst>
                  <a:gd fmla="val 16667" name="adj"/>
                </a:avLst>
              </a:pr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9"/>
              <p:cNvSpPr/>
              <p:nvPr/>
            </p:nvSpPr>
            <p:spPr>
              <a:xfrm>
                <a:off x="0" y="789937"/>
                <a:ext cx="171900" cy="263400"/>
              </a:xfrm>
              <a:prstGeom prst="roundRect">
                <a:avLst>
                  <a:gd fmla="val 16667" name="adj"/>
                </a:avLst>
              </a:pr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9"/>
              <p:cNvSpPr/>
              <p:nvPr/>
            </p:nvSpPr>
            <p:spPr>
              <a:xfrm>
                <a:off x="0" y="1322631"/>
                <a:ext cx="171900" cy="263400"/>
              </a:xfrm>
              <a:prstGeom prst="roundRect">
                <a:avLst>
                  <a:gd fmla="val 16667" name="adj"/>
                </a:avLst>
              </a:pr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9"/>
              <p:cNvSpPr/>
              <p:nvPr/>
            </p:nvSpPr>
            <p:spPr>
              <a:xfrm>
                <a:off x="0" y="1810366"/>
                <a:ext cx="171900" cy="263400"/>
              </a:xfrm>
              <a:prstGeom prst="roundRect">
                <a:avLst>
                  <a:gd fmla="val 16667" name="adj"/>
                </a:avLst>
              </a:prstGeom>
              <a:solidFill>
                <a:srgbClr val="000000">
                  <a:alpha val="2902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9"/>
              <p:cNvSpPr/>
              <p:nvPr/>
            </p:nvSpPr>
            <p:spPr>
              <a:xfrm>
                <a:off x="30465" y="0"/>
                <a:ext cx="2350500" cy="48171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9"/>
              <p:cNvSpPr/>
              <p:nvPr/>
            </p:nvSpPr>
            <p:spPr>
              <a:xfrm>
                <a:off x="1010211" y="4344672"/>
                <a:ext cx="390900" cy="387900"/>
              </a:xfrm>
              <a:prstGeom prst="ellipse">
                <a:avLst/>
              </a:prstGeom>
              <a:noFill/>
              <a:ln cap="flat" cmpd="sng" w="15875">
                <a:solidFill>
                  <a:srgbClr val="333333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9"/>
              <p:cNvSpPr/>
              <p:nvPr/>
            </p:nvSpPr>
            <p:spPr>
              <a:xfrm>
                <a:off x="906319" y="300116"/>
                <a:ext cx="598800" cy="43500"/>
              </a:xfrm>
              <a:prstGeom prst="roundRect">
                <a:avLst>
                  <a:gd fmla="val 16667" name="adj"/>
                </a:avLst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9"/>
              <p:cNvSpPr/>
              <p:nvPr/>
            </p:nvSpPr>
            <p:spPr>
              <a:xfrm flipH="1">
                <a:off x="703889" y="294215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9"/>
              <p:cNvSpPr/>
              <p:nvPr/>
            </p:nvSpPr>
            <p:spPr>
              <a:xfrm flipH="1">
                <a:off x="1177406" y="122361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" name="Google Shape;110;p19"/>
            <p:cNvSpPr/>
            <p:nvPr/>
          </p:nvSpPr>
          <p:spPr>
            <a:xfrm>
              <a:off x="209916" y="477871"/>
              <a:ext cx="1993200" cy="3662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19"/>
          <p:cNvSpPr/>
          <p:nvPr>
            <p:ph idx="2" type="pic"/>
          </p:nvPr>
        </p:nvSpPr>
        <p:spPr>
          <a:xfrm>
            <a:off x="6549182" y="1223963"/>
            <a:ext cx="1500900" cy="27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9"/>
          <p:cNvSpPr txBox="1"/>
          <p:nvPr>
            <p:ph idx="12" type="sldNum"/>
          </p:nvPr>
        </p:nvSpPr>
        <p:spPr>
          <a:xfrm flipH="1">
            <a:off x="8434934" y="198394"/>
            <a:ext cx="5442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Arial"/>
              <a:buNone/>
              <a:defRPr b="0" i="0" sz="33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>
            <a:off x="906997" y="649346"/>
            <a:ext cx="7330200" cy="0"/>
          </a:xfrm>
          <a:prstGeom prst="straightConnector1">
            <a:avLst/>
          </a:prstGeom>
          <a:noFill/>
          <a:ln cap="flat" cmpd="sng" w="9525">
            <a:solidFill>
              <a:srgbClr val="F2F2F2">
                <a:alpha val="431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Google Shape;339;p52"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465" y="207267"/>
            <a:ext cx="937929" cy="3220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9"/>
          <p:cNvGrpSpPr/>
          <p:nvPr/>
        </p:nvGrpSpPr>
        <p:grpSpPr>
          <a:xfrm>
            <a:off x="6030258" y="301263"/>
            <a:ext cx="2234785" cy="195751"/>
            <a:chOff x="0" y="0"/>
            <a:chExt cx="2979713" cy="261001"/>
          </a:xfrm>
        </p:grpSpPr>
        <p:sp>
          <p:nvSpPr>
            <p:cNvPr id="116" name="Google Shape;116;p1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Helvetica Neue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9"/>
          <p:cNvSpPr txBox="1"/>
          <p:nvPr/>
        </p:nvSpPr>
        <p:spPr>
          <a:xfrm rot="-5400000">
            <a:off x="-822937" y="2481558"/>
            <a:ext cx="23133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800"/>
              <a:buFont typeface="Helvetica Neue Light"/>
              <a:buNone/>
            </a:pPr>
            <a:r>
              <a:rPr b="0" i="0" lang="vi" sz="800" u="none" cap="none" strike="noStrik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70744" y="4576277"/>
            <a:ext cx="17454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700"/>
              <a:buFont typeface="Helvetica Neue"/>
              <a:buNone/>
            </a:pPr>
            <a:r>
              <a:rPr b="0" i="0" lang="vi" sz="700" u="none" cap="none" strike="noStrik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309427" y="298399"/>
            <a:ext cx="1892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1" i="0" lang="vi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Siêu nhân lập trình Web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79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53.png"/><Relationship Id="rId8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Relationship Id="rId7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7.jpg"/><Relationship Id="rId10" Type="http://schemas.openxmlformats.org/officeDocument/2006/relationships/image" Target="../media/image93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5.png"/><Relationship Id="rId4" Type="http://schemas.openxmlformats.org/officeDocument/2006/relationships/image" Target="../media/image91.jpg"/><Relationship Id="rId9" Type="http://schemas.openxmlformats.org/officeDocument/2006/relationships/image" Target="../media/image83.jpg"/><Relationship Id="rId5" Type="http://schemas.openxmlformats.org/officeDocument/2006/relationships/image" Target="../media/image90.jpg"/><Relationship Id="rId6" Type="http://schemas.openxmlformats.org/officeDocument/2006/relationships/image" Target="../media/image96.jpg"/><Relationship Id="rId7" Type="http://schemas.openxmlformats.org/officeDocument/2006/relationships/image" Target="../media/image92.jpg"/><Relationship Id="rId8" Type="http://schemas.openxmlformats.org/officeDocument/2006/relationships/image" Target="../media/image8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85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jp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66.png"/><Relationship Id="rId8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77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73.png"/><Relationship Id="rId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8.png"/><Relationship Id="rId4" Type="http://schemas.openxmlformats.org/officeDocument/2006/relationships/image" Target="../media/image86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image" Target="../media/image81.png"/><Relationship Id="rId6" Type="http://schemas.openxmlformats.org/officeDocument/2006/relationships/image" Target="../media/image9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jpg"/><Relationship Id="rId4" Type="http://schemas.openxmlformats.org/officeDocument/2006/relationships/image" Target="../media/image94.png"/><Relationship Id="rId5" Type="http://schemas.openxmlformats.org/officeDocument/2006/relationships/image" Target="../media/image9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Relationship Id="rId4" Type="http://schemas.openxmlformats.org/officeDocument/2006/relationships/image" Target="../media/image6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46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5" Type="http://schemas.openxmlformats.org/officeDocument/2006/relationships/image" Target="../media/image42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Relationship Id="rId8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/>
        </p:nvSpPr>
        <p:spPr>
          <a:xfrm>
            <a:off x="0" y="3579393"/>
            <a:ext cx="9144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 Light"/>
              <a:buNone/>
            </a:pPr>
            <a:r>
              <a:rPr b="1" i="0" lang="vi" sz="2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BÁO CÁO CUỐI KHÓA​</a:t>
            </a:r>
            <a:endParaRPr b="1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-35" y="4065689"/>
            <a:ext cx="9144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Medium"/>
              <a:buNone/>
            </a:pPr>
            <a:r>
              <a:rPr b="0" i="0" lang="vi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Môn học </a:t>
            </a:r>
            <a:r>
              <a:rPr b="1" i="0" lang="vi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“Siêu Nhân Lập Trình Web”</a:t>
            </a:r>
            <a:r>
              <a:rPr b="0" i="0" lang="vi" sz="21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Học phần </a:t>
            </a:r>
            <a:r>
              <a:rPr lang="vi" sz="2100">
                <a:latin typeface="Montserrat Medium"/>
                <a:ea typeface="Montserrat Medium"/>
                <a:cs typeface="Montserrat Medium"/>
                <a:sym typeface="Montserrat Medium"/>
              </a:rPr>
              <a:t>7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0" y="1"/>
            <a:ext cx="9144000" cy="291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8925" lIns="58925" spcFirstLastPara="1" rIns="58925" wrap="square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44462" l="0" r="0" t="6982"/>
          <a:stretch/>
        </p:blipFill>
        <p:spPr>
          <a:xfrm>
            <a:off x="-37" y="0"/>
            <a:ext cx="9144000" cy="295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8" name="Google Shape;348;p29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49" name="Google Shape;349;p2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00" y="1300875"/>
            <a:ext cx="363400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00875"/>
            <a:ext cx="3205225" cy="18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00" y="2450050"/>
            <a:ext cx="2498401" cy="210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050" y="3322550"/>
            <a:ext cx="2897400" cy="16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3600" y="3360975"/>
            <a:ext cx="2678500" cy="16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61" name="Google Shape;361;p30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2" name="Google Shape;362;p30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63" name="Google Shape;363;p30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0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65" name="Google Shape;3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75" y="1311750"/>
            <a:ext cx="3905849" cy="11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400" y="1297150"/>
            <a:ext cx="2996555" cy="19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775" y="2502050"/>
            <a:ext cx="2951725" cy="19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400" y="3369475"/>
            <a:ext cx="2587550" cy="1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0"/>
          <p:cNvSpPr txBox="1"/>
          <p:nvPr/>
        </p:nvSpPr>
        <p:spPr>
          <a:xfrm>
            <a:off x="5776375" y="2907775"/>
            <a:ext cx="33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0" name="Google Shape;37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4000" y="3369475"/>
            <a:ext cx="3494826" cy="1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7" name="Google Shape;377;p31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78" name="Google Shape;378;p31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1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80" name="Google Shape;3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25" y="1285800"/>
            <a:ext cx="4032976" cy="12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5" y="2642750"/>
            <a:ext cx="2864500" cy="18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550" y="1217149"/>
            <a:ext cx="2592707" cy="19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325" y="3204800"/>
            <a:ext cx="2864500" cy="160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5337" y="3204811"/>
            <a:ext cx="2274185" cy="170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90" name="Google Shape;390;p32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1" name="Google Shape;391;p32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92" name="Google Shape;392;p32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94" name="Google Shape;3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75" y="1317000"/>
            <a:ext cx="3960225" cy="11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74" y="2675075"/>
            <a:ext cx="2514251" cy="15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900" y="2571750"/>
            <a:ext cx="2855975" cy="2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9762" y="1093987"/>
            <a:ext cx="2421000" cy="16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199" y="2878675"/>
            <a:ext cx="2787625" cy="9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750" y="3866549"/>
            <a:ext cx="2787626" cy="11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405" name="Google Shape;405;p33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6" name="Google Shape;406;p33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407" name="Google Shape;407;p33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3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5" y="1244900"/>
            <a:ext cx="3891425" cy="11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38" y="1244900"/>
            <a:ext cx="3891426" cy="1549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925" y="3115750"/>
            <a:ext cx="1984900" cy="14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412" y="2978550"/>
            <a:ext cx="2784675" cy="17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575" y="2571750"/>
            <a:ext cx="3260975" cy="19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403" y="1623775"/>
            <a:ext cx="7265194" cy="24217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19" name="Google Shape;419;p34"/>
          <p:cNvSpPr txBox="1"/>
          <p:nvPr/>
        </p:nvSpPr>
        <p:spPr>
          <a:xfrm>
            <a:off x="3731894" y="525779"/>
            <a:ext cx="1680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 txBox="1"/>
          <p:nvPr/>
        </p:nvSpPr>
        <p:spPr>
          <a:xfrm>
            <a:off x="6889184" y="184610"/>
            <a:ext cx="1674000" cy="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29450" spcFirstLastPara="1" rIns="29450" wrap="square" tIns="29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Medium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5" name="Google Shape;425;p35"/>
          <p:cNvSpPr/>
          <p:nvPr/>
        </p:nvSpPr>
        <p:spPr>
          <a:xfrm rot="-5400000">
            <a:off x="-1467019" y="1114431"/>
            <a:ext cx="5848686" cy="29146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13725"/>
                </a:srgbClr>
              </a:gs>
              <a:gs pos="100000">
                <a:srgbClr val="11815C">
                  <a:alpha val="13725"/>
                </a:srgbClr>
              </a:gs>
            </a:gsLst>
            <a:lin ang="2700006" scaled="0"/>
          </a:gradFill>
          <a:ln>
            <a:noFill/>
          </a:ln>
          <a:effectLst>
            <a:outerShdw blurRad="1270000" rotWithShape="0" dist="571500">
              <a:srgbClr val="808080">
                <a:alpha val="40000"/>
              </a:srgbClr>
            </a:outerShdw>
          </a:effectLst>
        </p:spPr>
        <p:txBody>
          <a:bodyPr anchorCtr="0" anchor="ctr" bIns="34925" lIns="34925" spcFirstLastPara="1" rIns="34925" wrap="square" tIns="34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5"/>
          <p:cNvSpPr/>
          <p:nvPr/>
        </p:nvSpPr>
        <p:spPr>
          <a:xfrm rot="-5400000">
            <a:off x="-918784" y="1659021"/>
            <a:ext cx="3663036" cy="18254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  <a:effectLst>
            <a:outerShdw blurRad="1270000" rotWithShape="0" dist="571500">
              <a:srgbClr val="808080">
                <a:alpha val="40000"/>
              </a:srgbClr>
            </a:outerShdw>
          </a:effectLst>
        </p:spPr>
        <p:txBody>
          <a:bodyPr anchorCtr="0" anchor="ctr" bIns="34925" lIns="34925" spcFirstLastPara="1" rIns="34925" wrap="square" tIns="34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5"/>
          <p:cNvSpPr/>
          <p:nvPr/>
        </p:nvSpPr>
        <p:spPr>
          <a:xfrm rot="-5400000">
            <a:off x="-2249236" y="337377"/>
            <a:ext cx="8967240" cy="446877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3529"/>
                </a:srgbClr>
              </a:gs>
              <a:gs pos="100000">
                <a:srgbClr val="11815C">
                  <a:alpha val="3529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925" lIns="34925" spcFirstLastPara="1" rIns="34925" wrap="square" tIns="34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737" y="-1490"/>
            <a:ext cx="1101975" cy="52093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5"/>
          <p:cNvSpPr txBox="1"/>
          <p:nvPr/>
        </p:nvSpPr>
        <p:spPr>
          <a:xfrm>
            <a:off x="133144" y="671063"/>
            <a:ext cx="8813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25" lIns="34925" spcFirstLastPara="1" rIns="34925" wrap="square" tIns="349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7151"/>
              </a:buClr>
              <a:buSzPts val="2800"/>
              <a:buFont typeface="Arial"/>
              <a:buNone/>
            </a:pPr>
            <a:r>
              <a:rPr b="0" i="0" lang="vi" sz="2300" u="none" cap="none" strike="noStrike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Hình Ảnh Lớp Học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26" y="2992000"/>
            <a:ext cx="2130650" cy="15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5174" y="2992000"/>
            <a:ext cx="2130650" cy="159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725" y="1242400"/>
            <a:ext cx="2130650" cy="159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5175" y="1242400"/>
            <a:ext cx="2130650" cy="159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8625" y="2992011"/>
            <a:ext cx="1198486" cy="15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8625" y="1242400"/>
            <a:ext cx="1198476" cy="159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5"/>
          <p:cNvPicPr preferRelativeResize="0"/>
          <p:nvPr/>
        </p:nvPicPr>
        <p:blipFill rotWithShape="1">
          <a:blip r:embed="rId10">
            <a:alphaModFix/>
          </a:blip>
          <a:srcRect b="21875" l="0" r="0" t="21875"/>
          <a:stretch/>
        </p:blipFill>
        <p:spPr>
          <a:xfrm>
            <a:off x="6369900" y="2991975"/>
            <a:ext cx="2130674" cy="15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9899" y="1242375"/>
            <a:ext cx="2130650" cy="1597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idx="12" type="sldNum"/>
          </p:nvPr>
        </p:nvSpPr>
        <p:spPr>
          <a:xfrm flipH="1">
            <a:off x="8378098" y="192300"/>
            <a:ext cx="7659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1554099" y="1063375"/>
            <a:ext cx="2515402" cy="635767"/>
            <a:chOff x="-13" y="-6"/>
            <a:chExt cx="3420919" cy="1570571"/>
          </a:xfrm>
        </p:grpSpPr>
        <p:sp>
          <p:nvSpPr>
            <p:cNvPr id="444" name="Google Shape;444;p36"/>
            <p:cNvSpPr txBox="1"/>
            <p:nvPr/>
          </p:nvSpPr>
          <p:spPr>
            <a:xfrm>
              <a:off x="6" y="509465"/>
              <a:ext cx="3420900" cy="10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3000"/>
                <a:buFont typeface="Arial"/>
                <a:buNone/>
              </a:pPr>
              <a:r>
                <a:rPr b="1" lang="vi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Website Nội Thất</a:t>
              </a:r>
              <a:endParaRPr b="0" i="0" sz="18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-13" y="-6"/>
              <a:ext cx="34209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rgbClr val="808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 ÁN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46" name="Google Shape;446;p36"/>
          <p:cNvSpPr txBox="1"/>
          <p:nvPr/>
        </p:nvSpPr>
        <p:spPr>
          <a:xfrm>
            <a:off x="664615" y="1965600"/>
            <a:ext cx="3165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Tên Sản Phẩm:  </a:t>
            </a: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Interior</a:t>
            </a:r>
            <a:endParaRPr b="1" i="0" sz="1200" u="none" cap="none" strike="noStrike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36"/>
          <p:cNvSpPr txBox="1"/>
          <p:nvPr/>
        </p:nvSpPr>
        <p:spPr>
          <a:xfrm>
            <a:off x="663887" y="2228625"/>
            <a:ext cx="33279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Thông tin: </a:t>
            </a:r>
            <a:endParaRPr sz="1100"/>
          </a:p>
        </p:txBody>
      </p:sp>
      <p:sp>
        <p:nvSpPr>
          <p:cNvPr id="448" name="Google Shape;448;p36"/>
          <p:cNvSpPr txBox="1"/>
          <p:nvPr/>
        </p:nvSpPr>
        <p:spPr>
          <a:xfrm>
            <a:off x="663887" y="3216125"/>
            <a:ext cx="65364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 cụ: </a:t>
            </a:r>
            <a:r>
              <a:rPr b="1" lang="vi" sz="120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Laptop, VScode, Bootstrap</a:t>
            </a:r>
            <a:endParaRPr sz="1100"/>
          </a:p>
        </p:txBody>
      </p:sp>
      <p:sp>
        <p:nvSpPr>
          <p:cNvPr id="449" name="Google Shape;449;p36"/>
          <p:cNvSpPr/>
          <p:nvPr/>
        </p:nvSpPr>
        <p:spPr>
          <a:xfrm>
            <a:off x="498356" y="835781"/>
            <a:ext cx="938700" cy="934500"/>
          </a:xfrm>
          <a:prstGeom prst="ellipse">
            <a:avLst/>
          </a:prstGeom>
          <a:gradFill>
            <a:gsLst>
              <a:gs pos="0">
                <a:srgbClr val="76BFA9"/>
              </a:gs>
              <a:gs pos="100000">
                <a:srgbClr val="F7F270"/>
              </a:gs>
            </a:gsLst>
            <a:lin ang="3058563" scaled="0"/>
          </a:gradFill>
          <a:ln>
            <a:noFill/>
          </a:ln>
          <a:effectLst>
            <a:outerShdw blurRad="355600" rotWithShape="0">
              <a:srgbClr val="000000">
                <a:alpha val="7373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664615" y="2471952"/>
            <a:ext cx="340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 xuất: tháng 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năm 202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667639" y="2977626"/>
            <a:ext cx="358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028700" lvl="0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Đặc điểm: 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Trưng bày các sản phẩm nội thất.</a:t>
            </a:r>
            <a:endParaRPr sz="1100"/>
          </a:p>
        </p:txBody>
      </p:sp>
      <p:sp>
        <p:nvSpPr>
          <p:cNvPr id="452" name="Google Shape;452;p36"/>
          <p:cNvSpPr txBox="1"/>
          <p:nvPr/>
        </p:nvSpPr>
        <p:spPr>
          <a:xfrm>
            <a:off x="663887" y="2728879"/>
            <a:ext cx="3807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Nơi sản xuất: </a:t>
            </a:r>
            <a:r>
              <a:rPr b="1" i="0" lang="vi" sz="11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Học viện công nghệ Teky</a:t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4139694" y="3629850"/>
            <a:ext cx="155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Tác giả: </a:t>
            </a:r>
            <a:endParaRPr sz="1100"/>
          </a:p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Lê Vĩnh Thịnh</a:t>
            </a:r>
            <a:endParaRPr sz="1100"/>
          </a:p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</a:t>
            </a:r>
            <a:endParaRPr sz="1100"/>
          </a:p>
        </p:txBody>
      </p:sp>
      <p:sp>
        <p:nvSpPr>
          <p:cNvPr id="454" name="Google Shape;454;p36"/>
          <p:cNvSpPr/>
          <p:nvPr/>
        </p:nvSpPr>
        <p:spPr>
          <a:xfrm>
            <a:off x="0" y="67575"/>
            <a:ext cx="0" cy="20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300" y="1136073"/>
            <a:ext cx="1748412" cy="233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475" y="1136063"/>
            <a:ext cx="3074750" cy="17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475" y="2865600"/>
            <a:ext cx="3074750" cy="172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60" y="1039913"/>
            <a:ext cx="605073" cy="5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/>
          <p:nvPr>
            <p:ph idx="12" type="sldNum"/>
          </p:nvPr>
        </p:nvSpPr>
        <p:spPr>
          <a:xfrm flipH="1">
            <a:off x="8205297" y="148800"/>
            <a:ext cx="938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pSp>
        <p:nvGrpSpPr>
          <p:cNvPr id="464" name="Google Shape;464;p37"/>
          <p:cNvGrpSpPr/>
          <p:nvPr/>
        </p:nvGrpSpPr>
        <p:grpSpPr>
          <a:xfrm>
            <a:off x="1554099" y="1063375"/>
            <a:ext cx="2515402" cy="635767"/>
            <a:chOff x="-13" y="-6"/>
            <a:chExt cx="3420919" cy="1570571"/>
          </a:xfrm>
        </p:grpSpPr>
        <p:sp>
          <p:nvSpPr>
            <p:cNvPr id="465" name="Google Shape;465;p37"/>
            <p:cNvSpPr txBox="1"/>
            <p:nvPr/>
          </p:nvSpPr>
          <p:spPr>
            <a:xfrm>
              <a:off x="6" y="509465"/>
              <a:ext cx="3420900" cy="10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3000"/>
                <a:buFont typeface="Arial"/>
                <a:buNone/>
              </a:pPr>
              <a:r>
                <a:rPr b="1" lang="vi" sz="180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Website Ngân Hàng </a:t>
              </a:r>
              <a:endParaRPr b="0" i="0" sz="18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6" name="Google Shape;466;p37"/>
            <p:cNvSpPr txBox="1"/>
            <p:nvPr/>
          </p:nvSpPr>
          <p:spPr>
            <a:xfrm>
              <a:off x="-13" y="-6"/>
              <a:ext cx="34209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rgbClr val="808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 ÁN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7" name="Google Shape;467;p37"/>
          <p:cNvSpPr txBox="1"/>
          <p:nvPr/>
        </p:nvSpPr>
        <p:spPr>
          <a:xfrm>
            <a:off x="664615" y="1965600"/>
            <a:ext cx="3165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Tên Sản Phẩm:  </a:t>
            </a: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Banquee</a:t>
            </a:r>
            <a:endParaRPr b="1" i="0" sz="1200" u="none" cap="none" strike="noStrike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663887" y="2228625"/>
            <a:ext cx="33279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Thông tin: </a:t>
            </a:r>
            <a:endParaRPr sz="1100"/>
          </a:p>
        </p:txBody>
      </p:sp>
      <p:sp>
        <p:nvSpPr>
          <p:cNvPr id="469" name="Google Shape;469;p37"/>
          <p:cNvSpPr txBox="1"/>
          <p:nvPr/>
        </p:nvSpPr>
        <p:spPr>
          <a:xfrm>
            <a:off x="663887" y="3216125"/>
            <a:ext cx="65364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Arial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 cụ: </a:t>
            </a:r>
            <a:r>
              <a:rPr b="1" lang="vi" sz="120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Laptop, VScode, Bootstrap</a:t>
            </a:r>
            <a:endParaRPr sz="1100"/>
          </a:p>
        </p:txBody>
      </p:sp>
      <p:sp>
        <p:nvSpPr>
          <p:cNvPr id="470" name="Google Shape;470;p37"/>
          <p:cNvSpPr/>
          <p:nvPr/>
        </p:nvSpPr>
        <p:spPr>
          <a:xfrm>
            <a:off x="498356" y="835781"/>
            <a:ext cx="938700" cy="934500"/>
          </a:xfrm>
          <a:prstGeom prst="ellipse">
            <a:avLst/>
          </a:prstGeom>
          <a:gradFill>
            <a:gsLst>
              <a:gs pos="0">
                <a:srgbClr val="76BFA9"/>
              </a:gs>
              <a:gs pos="100000">
                <a:srgbClr val="F7F270"/>
              </a:gs>
            </a:gsLst>
            <a:lin ang="3058563" scaled="0"/>
          </a:gradFill>
          <a:ln>
            <a:noFill/>
          </a:ln>
          <a:effectLst>
            <a:outerShdw blurRad="355600" rotWithShape="0">
              <a:srgbClr val="000000">
                <a:alpha val="7373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664615" y="2471952"/>
            <a:ext cx="340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Sản xuất: tháng 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năm 202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667639" y="2977626"/>
            <a:ext cx="3588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028700" lvl="0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Đặc điểm: </a:t>
            </a: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Trưng bày các sản phẩm nội thất.</a:t>
            </a:r>
            <a:endParaRPr sz="1100"/>
          </a:p>
        </p:txBody>
      </p:sp>
      <p:sp>
        <p:nvSpPr>
          <p:cNvPr id="473" name="Google Shape;473;p37"/>
          <p:cNvSpPr txBox="1"/>
          <p:nvPr/>
        </p:nvSpPr>
        <p:spPr>
          <a:xfrm>
            <a:off x="663887" y="2728879"/>
            <a:ext cx="3807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Nơi sản xuất: </a:t>
            </a:r>
            <a:r>
              <a:rPr b="1" i="0" lang="vi" sz="11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Học viện công nghệ Teky</a:t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4274994" y="3651575"/>
            <a:ext cx="1551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Tác giả: </a:t>
            </a:r>
            <a:endParaRPr sz="1100"/>
          </a:p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Trần Gia Cát</a:t>
            </a:r>
            <a:endParaRPr sz="1100"/>
          </a:p>
          <a:p>
            <a:pPr indent="-1193800" lvl="0" marL="1193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</a:t>
            </a:r>
            <a:endParaRPr sz="1100"/>
          </a:p>
        </p:txBody>
      </p:sp>
      <p:sp>
        <p:nvSpPr>
          <p:cNvPr id="475" name="Google Shape;475;p37"/>
          <p:cNvSpPr/>
          <p:nvPr/>
        </p:nvSpPr>
        <p:spPr>
          <a:xfrm>
            <a:off x="0" y="67575"/>
            <a:ext cx="0" cy="20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537" y="1095223"/>
            <a:ext cx="1746550" cy="232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825" y="1095226"/>
            <a:ext cx="2836219" cy="1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900" y="2802475"/>
            <a:ext cx="2914075" cy="159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60" y="1039913"/>
            <a:ext cx="605073" cy="5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485" name="Google Shape;485;p38"/>
          <p:cNvSpPr txBox="1"/>
          <p:nvPr/>
        </p:nvSpPr>
        <p:spPr>
          <a:xfrm>
            <a:off x="902363" y="761175"/>
            <a:ext cx="734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Siêu Nhân Lập Trình Web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6" name="Google Shape;486;p38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487" name="Google Shape;487;p38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8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Học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89" name="Google Shape;489;p38"/>
          <p:cNvSpPr/>
          <p:nvPr/>
        </p:nvSpPr>
        <p:spPr>
          <a:xfrm>
            <a:off x="1144686" y="1307561"/>
            <a:ext cx="2322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vi" sz="150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Lê Vĩnh Thịnh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1144686" y="1582359"/>
            <a:ext cx="232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17 tuổi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1" name="Google Shape;491;p38"/>
          <p:cNvGrpSpPr/>
          <p:nvPr/>
        </p:nvGrpSpPr>
        <p:grpSpPr>
          <a:xfrm>
            <a:off x="2333406" y="2232535"/>
            <a:ext cx="4304302" cy="254025"/>
            <a:chOff x="4421848" y="3278882"/>
            <a:chExt cx="5739069" cy="338700"/>
          </a:xfrm>
        </p:grpSpPr>
        <p:grpSp>
          <p:nvGrpSpPr>
            <p:cNvPr id="492" name="Google Shape;492;p38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493" name="Google Shape;493;p38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8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8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8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38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4DAD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8" name="Google Shape;498;p38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9" name="Google Shape;499;p38"/>
          <p:cNvGrpSpPr/>
          <p:nvPr/>
        </p:nvGrpSpPr>
        <p:grpSpPr>
          <a:xfrm>
            <a:off x="2333406" y="2587372"/>
            <a:ext cx="4304302" cy="254025"/>
            <a:chOff x="4421848" y="3278882"/>
            <a:chExt cx="5739069" cy="338700"/>
          </a:xfrm>
        </p:grpSpPr>
        <p:grpSp>
          <p:nvGrpSpPr>
            <p:cNvPr id="500" name="Google Shape;500;p38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01" name="Google Shape;501;p38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8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8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8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8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38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07" name="Google Shape;507;p38"/>
          <p:cNvGrpSpPr/>
          <p:nvPr/>
        </p:nvGrpSpPr>
        <p:grpSpPr>
          <a:xfrm>
            <a:off x="2333406" y="2963418"/>
            <a:ext cx="4304302" cy="254025"/>
            <a:chOff x="4421848" y="3278882"/>
            <a:chExt cx="5739069" cy="338700"/>
          </a:xfrm>
        </p:grpSpPr>
        <p:grpSp>
          <p:nvGrpSpPr>
            <p:cNvPr id="508" name="Google Shape;508;p38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09" name="Google Shape;509;p38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8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8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8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8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4" name="Google Shape;514;p38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p38"/>
          <p:cNvGrpSpPr/>
          <p:nvPr/>
        </p:nvGrpSpPr>
        <p:grpSpPr>
          <a:xfrm>
            <a:off x="2333407" y="3297045"/>
            <a:ext cx="4304300" cy="254025"/>
            <a:chOff x="4421850" y="3278883"/>
            <a:chExt cx="5739067" cy="338700"/>
          </a:xfrm>
        </p:grpSpPr>
        <p:grpSp>
          <p:nvGrpSpPr>
            <p:cNvPr id="516" name="Google Shape;516;p38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17" name="Google Shape;517;p38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8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8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8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8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4DAD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2" name="Google Shape;522;p38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b="0" i="0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23" name="Google Shape;523;p38"/>
          <p:cNvGrpSpPr/>
          <p:nvPr/>
        </p:nvGrpSpPr>
        <p:grpSpPr>
          <a:xfrm>
            <a:off x="2333406" y="3766179"/>
            <a:ext cx="4304302" cy="254025"/>
            <a:chOff x="4421848" y="3278882"/>
            <a:chExt cx="5739069" cy="338700"/>
          </a:xfrm>
        </p:grpSpPr>
        <p:grpSp>
          <p:nvGrpSpPr>
            <p:cNvPr id="524" name="Google Shape;524;p38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25" name="Google Shape;525;p38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8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8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8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8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0" name="Google Shape;530;p38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31" name="Google Shape;531;p38"/>
          <p:cNvCxnSpPr/>
          <p:nvPr/>
        </p:nvCxnSpPr>
        <p:spPr>
          <a:xfrm>
            <a:off x="1144686" y="1846717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D4DAD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8"/>
          <p:cNvSpPr/>
          <p:nvPr/>
        </p:nvSpPr>
        <p:spPr>
          <a:xfrm>
            <a:off x="5456852" y="3375352"/>
            <a:ext cx="570300" cy="120300"/>
          </a:xfrm>
          <a:prstGeom prst="parallelogram">
            <a:avLst>
              <a:gd fmla="val 48737" name="adj"/>
            </a:avLst>
          </a:prstGeom>
          <a:solidFill>
            <a:srgbClr val="C0392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899325" y="842138"/>
            <a:ext cx="73455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Siêu Nhân Lập Trình Web</a:t>
            </a:r>
            <a:endParaRPr sz="1100"/>
          </a:p>
        </p:txBody>
      </p:sp>
      <p:grpSp>
        <p:nvGrpSpPr>
          <p:cNvPr id="135" name="Google Shape;135;p21"/>
          <p:cNvGrpSpPr/>
          <p:nvPr/>
        </p:nvGrpSpPr>
        <p:grpSpPr>
          <a:xfrm>
            <a:off x="3553256" y="550106"/>
            <a:ext cx="2056050" cy="230400"/>
            <a:chOff x="-570921" y="-11"/>
            <a:chExt cx="2741400" cy="307200"/>
          </a:xfrm>
        </p:grpSpPr>
        <p:sp>
          <p:nvSpPr>
            <p:cNvPr id="136" name="Google Shape;136;p21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1"/>
            <p:cNvSpPr txBox="1"/>
            <p:nvPr/>
          </p:nvSpPr>
          <p:spPr>
            <a:xfrm>
              <a:off x="-570921" y="-11"/>
              <a:ext cx="27414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Giảng viên</a:t>
              </a:r>
              <a:endParaRPr b="0" i="0" sz="1200" u="none" cap="none" strike="noStrike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21"/>
          <p:cNvSpPr/>
          <p:nvPr/>
        </p:nvSpPr>
        <p:spPr>
          <a:xfrm>
            <a:off x="437606" y="1365919"/>
            <a:ext cx="2459700" cy="2460300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16A085"/>
              </a:gs>
              <a:gs pos="100000">
                <a:srgbClr val="9BBB59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3316388" y="1365919"/>
            <a:ext cx="2965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vi" sz="150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Hoàng Lê Anh Khôi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316388" y="1640719"/>
            <a:ext cx="3257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Giảng viên l</a:t>
            </a:r>
            <a:r>
              <a:rPr lang="vi" sz="1200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ập trình + robotics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311325" y="2049354"/>
            <a:ext cx="525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Giảng viên của HỌC VIỆN SÁNG TẠO CÔNG NGHÊ TEKY.</a:t>
            </a:r>
            <a:endParaRPr sz="11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Giảng dạy các môn về lập trình và robot.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3316386" y="1931785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D4DAD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" name="Google Shape;143;p21"/>
          <p:cNvGrpSpPr/>
          <p:nvPr/>
        </p:nvGrpSpPr>
        <p:grpSpPr>
          <a:xfrm>
            <a:off x="773611" y="3946875"/>
            <a:ext cx="2307887" cy="230850"/>
            <a:chOff x="1142988" y="5262400"/>
            <a:chExt cx="2609846" cy="307800"/>
          </a:xfrm>
        </p:grpSpPr>
        <p:sp>
          <p:nvSpPr>
            <p:cNvPr id="144" name="Google Shape;144;p21"/>
            <p:cNvSpPr txBox="1"/>
            <p:nvPr/>
          </p:nvSpPr>
          <p:spPr>
            <a:xfrm>
              <a:off x="1427834" y="5262400"/>
              <a:ext cx="2325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vi" sz="1100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hoangleanhkhoi1908</a:t>
              </a:r>
              <a:r>
                <a:rPr b="0" i="0" lang="vi" sz="1100" u="none" cap="none" strike="noStrike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@gmail.com</a:t>
              </a:r>
              <a:endParaRPr b="0" i="0" sz="1100" u="none" cap="none" strike="noStrike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2988" y="5287200"/>
              <a:ext cx="258200" cy="258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1"/>
          <p:cNvSpPr/>
          <p:nvPr/>
        </p:nvSpPr>
        <p:spPr>
          <a:xfrm>
            <a:off x="3311326" y="3645428"/>
            <a:ext cx="2560800" cy="18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16A085"/>
              </a:gs>
              <a:gs pos="100000">
                <a:srgbClr val="9BBB59"/>
              </a:gs>
            </a:gsLst>
            <a:lin ang="0" scaled="0"/>
          </a:gradFill>
          <a:ln>
            <a:noFill/>
          </a:ln>
        </p:spPr>
        <p:txBody>
          <a:bodyPr anchorCtr="0" anchor="ctr" bIns="34275" lIns="20572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vi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3311325" y="3335063"/>
            <a:ext cx="225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Critical Thinking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3311326" y="4216928"/>
            <a:ext cx="2560800" cy="18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BC7A03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34275" lIns="20572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vi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311325" y="3906563"/>
            <a:ext cx="225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Communicating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6225976" y="3645428"/>
            <a:ext cx="2560800" cy="18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5"/>
              </a:gs>
              <a:gs pos="100000">
                <a:srgbClr val="ACAC07"/>
              </a:gs>
            </a:gsLst>
            <a:lin ang="5400700" scaled="0"/>
          </a:gradFill>
          <a:ln>
            <a:noFill/>
          </a:ln>
        </p:spPr>
        <p:txBody>
          <a:bodyPr anchorCtr="0" anchor="ctr" bIns="34275" lIns="20572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vi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225975" y="3335063"/>
            <a:ext cx="225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Creative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6225976" y="4216928"/>
            <a:ext cx="2560800" cy="184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4"/>
              </a:gs>
              <a:gs pos="100000">
                <a:srgbClr val="B4470B"/>
              </a:gs>
            </a:gsLst>
            <a:lin ang="2698631" scaled="0"/>
          </a:gradFill>
          <a:ln>
            <a:noFill/>
          </a:ln>
        </p:spPr>
        <p:txBody>
          <a:bodyPr anchorCtr="0" anchor="ctr" bIns="34275" lIns="20572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vi" sz="9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99%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6225975" y="3906563"/>
            <a:ext cx="225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Collaborating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538" name="Google Shape;538;p39"/>
          <p:cNvSpPr txBox="1"/>
          <p:nvPr/>
        </p:nvSpPr>
        <p:spPr>
          <a:xfrm>
            <a:off x="902363" y="761175"/>
            <a:ext cx="7345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Siêu Nhân Lập Trình Web</a:t>
            </a:r>
            <a:endParaRPr sz="1100"/>
          </a:p>
        </p:txBody>
      </p:sp>
      <p:grpSp>
        <p:nvGrpSpPr>
          <p:cNvPr id="539" name="Google Shape;539;p39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540" name="Google Shape;540;p3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1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Học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42" name="Google Shape;542;p39"/>
          <p:cNvSpPr/>
          <p:nvPr/>
        </p:nvSpPr>
        <p:spPr>
          <a:xfrm>
            <a:off x="847506" y="1355798"/>
            <a:ext cx="2322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vi" sz="150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Trần Gia Cát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847506" y="1630595"/>
            <a:ext cx="2322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vi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12 tuổi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4" name="Google Shape;544;p39"/>
          <p:cNvGrpSpPr/>
          <p:nvPr/>
        </p:nvGrpSpPr>
        <p:grpSpPr>
          <a:xfrm>
            <a:off x="2516286" y="2301116"/>
            <a:ext cx="4304302" cy="254025"/>
            <a:chOff x="4421848" y="3278882"/>
            <a:chExt cx="5739069" cy="338700"/>
          </a:xfrm>
        </p:grpSpPr>
        <p:grpSp>
          <p:nvGrpSpPr>
            <p:cNvPr id="545" name="Google Shape;545;p3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46" name="Google Shape;546;p3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4DAD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1" name="Google Shape;551;p39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2516286" y="2655952"/>
            <a:ext cx="4304302" cy="254025"/>
            <a:chOff x="4421848" y="3278882"/>
            <a:chExt cx="5739069" cy="338700"/>
          </a:xfrm>
        </p:grpSpPr>
        <p:grpSp>
          <p:nvGrpSpPr>
            <p:cNvPr id="553" name="Google Shape;553;p3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54" name="Google Shape;554;p3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9" name="Google Shape;559;p3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0" name="Google Shape;560;p39"/>
          <p:cNvGrpSpPr/>
          <p:nvPr/>
        </p:nvGrpSpPr>
        <p:grpSpPr>
          <a:xfrm>
            <a:off x="2516286" y="3010788"/>
            <a:ext cx="4304302" cy="254025"/>
            <a:chOff x="4421848" y="3278882"/>
            <a:chExt cx="5739069" cy="338700"/>
          </a:xfrm>
        </p:grpSpPr>
        <p:grpSp>
          <p:nvGrpSpPr>
            <p:cNvPr id="561" name="Google Shape;561;p3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62" name="Google Shape;562;p3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7" name="Google Shape;567;p3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8" name="Google Shape;568;p39"/>
          <p:cNvGrpSpPr/>
          <p:nvPr/>
        </p:nvGrpSpPr>
        <p:grpSpPr>
          <a:xfrm>
            <a:off x="2516287" y="3365625"/>
            <a:ext cx="4304300" cy="254025"/>
            <a:chOff x="4421850" y="3278883"/>
            <a:chExt cx="5739067" cy="338700"/>
          </a:xfrm>
        </p:grpSpPr>
        <p:grpSp>
          <p:nvGrpSpPr>
            <p:cNvPr id="569" name="Google Shape;569;p3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70" name="Google Shape;570;p3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B4470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5" name="Google Shape;575;p3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b="0" i="0" sz="1200" u="none" cap="none" strike="noStrik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2516286" y="3834759"/>
            <a:ext cx="4304302" cy="254025"/>
            <a:chOff x="4421848" y="3278882"/>
            <a:chExt cx="5739069" cy="338700"/>
          </a:xfrm>
        </p:grpSpPr>
        <p:grpSp>
          <p:nvGrpSpPr>
            <p:cNvPr id="577" name="Google Shape;577;p3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78" name="Google Shape;578;p3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7030A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4DAD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fmla="val 48737" name="adj"/>
                </a:avLst>
              </a:prstGeom>
              <a:solidFill>
                <a:srgbClr val="D4DAD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3" name="Google Shape;583;p39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84" name="Google Shape;584;p39"/>
          <p:cNvCxnSpPr/>
          <p:nvPr/>
        </p:nvCxnSpPr>
        <p:spPr>
          <a:xfrm>
            <a:off x="847506" y="1953433"/>
            <a:ext cx="2322000" cy="0"/>
          </a:xfrm>
          <a:prstGeom prst="straightConnector1">
            <a:avLst/>
          </a:prstGeom>
          <a:noFill/>
          <a:ln cap="flat" cmpd="sng" w="38100">
            <a:solidFill>
              <a:srgbClr val="D4DAD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0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90" name="Google Shape;590;p40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Học Phần </a:t>
            </a:r>
            <a:r>
              <a:rPr lang="vi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91" name="Google Shape;591;p40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592" name="Google Shape;592;p40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40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94" name="Google Shape;594;p40"/>
          <p:cNvSpPr txBox="1"/>
          <p:nvPr/>
        </p:nvSpPr>
        <p:spPr>
          <a:xfrm>
            <a:off x="4501825" y="3802526"/>
            <a:ext cx="1927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Thử tài tính toán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40"/>
          <p:cNvSpPr txBox="1"/>
          <p:nvPr/>
        </p:nvSpPr>
        <p:spPr>
          <a:xfrm>
            <a:off x="1149000" y="3800950"/>
            <a:ext cx="139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Xin chào Javascript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40"/>
          <p:cNvSpPr txBox="1"/>
          <p:nvPr/>
        </p:nvSpPr>
        <p:spPr>
          <a:xfrm>
            <a:off x="2967600" y="3804100"/>
            <a:ext cx="1392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Hộp thoại thông báo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40"/>
          <p:cNvSpPr txBox="1"/>
          <p:nvPr/>
        </p:nvSpPr>
        <p:spPr>
          <a:xfrm>
            <a:off x="6320423" y="3800954"/>
            <a:ext cx="20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Trò chơi may rủi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icture Placeholder 7" id="598" name="Google Shape;598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93617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9" id="599" name="Google Shape;599;p4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2754766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1" id="600" name="Google Shape;600;p4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" l="0" r="0" t="0"/>
          <a:stretch/>
        </p:blipFill>
        <p:spPr>
          <a:xfrm>
            <a:off x="4573360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3" id="601" name="Google Shape;601;p4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0" l="0" r="0" t="0"/>
          <a:stretch/>
        </p:blipFill>
        <p:spPr>
          <a:xfrm>
            <a:off x="639195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0"/>
          <p:cNvSpPr/>
          <p:nvPr/>
        </p:nvSpPr>
        <p:spPr>
          <a:xfrm>
            <a:off x="936172" y="3197582"/>
            <a:ext cx="7271700" cy="387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3" name="Google Shape;603;p40"/>
          <p:cNvGrpSpPr/>
          <p:nvPr/>
        </p:nvGrpSpPr>
        <p:grpSpPr>
          <a:xfrm>
            <a:off x="1517931" y="3004590"/>
            <a:ext cx="655047" cy="655047"/>
            <a:chOff x="-38" y="-14"/>
            <a:chExt cx="873396" cy="873396"/>
          </a:xfrm>
        </p:grpSpPr>
        <p:sp>
          <p:nvSpPr>
            <p:cNvPr id="604" name="Google Shape;604;p4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5" name="Google Shape;605;p40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606" name="Google Shape;606;p40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rect b="b" l="l" r="r" t="t"/>
                <a:pathLst>
                  <a:path extrusionOk="0" h="21600" w="2160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07" name="Google Shape;607;p40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rect b="b" l="l" r="r" t="t"/>
                <a:pathLst>
                  <a:path extrusionOk="0" h="21600" w="2160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08" name="Google Shape;608;p40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rect b="b" l="l" r="r" t="t"/>
                <a:pathLst>
                  <a:path extrusionOk="0" h="21600" w="2160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609" name="Google Shape;609;p40"/>
          <p:cNvGrpSpPr/>
          <p:nvPr/>
        </p:nvGrpSpPr>
        <p:grpSpPr>
          <a:xfrm>
            <a:off x="5155118" y="3004590"/>
            <a:ext cx="655047" cy="655047"/>
            <a:chOff x="-38" y="-14"/>
            <a:chExt cx="873396" cy="873396"/>
          </a:xfrm>
        </p:grpSpPr>
        <p:sp>
          <p:nvSpPr>
            <p:cNvPr id="610" name="Google Shape;610;p4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94257" y="328719"/>
              <a:ext cx="239450" cy="239058"/>
            </a:xfrm>
            <a:custGeom>
              <a:rect b="b" l="l" r="r" t="t"/>
              <a:pathLst>
                <a:path extrusionOk="0" h="21600" w="21543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Gill Sans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2" name="Google Shape;612;p40"/>
          <p:cNvGrpSpPr/>
          <p:nvPr/>
        </p:nvGrpSpPr>
        <p:grpSpPr>
          <a:xfrm>
            <a:off x="6973713" y="3004590"/>
            <a:ext cx="655047" cy="655047"/>
            <a:chOff x="-38" y="-14"/>
            <a:chExt cx="873396" cy="873396"/>
          </a:xfrm>
        </p:grpSpPr>
        <p:sp>
          <p:nvSpPr>
            <p:cNvPr id="613" name="Google Shape;613;p4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4" name="Google Shape;614;p40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615" name="Google Shape;615;p40"/>
              <p:cNvSpPr/>
              <p:nvPr/>
            </p:nvSpPr>
            <p:spPr>
              <a:xfrm>
                <a:off x="0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16" name="Google Shape;616;p40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17" name="Google Shape;617;p40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618" name="Google Shape;618;p40"/>
          <p:cNvGrpSpPr/>
          <p:nvPr/>
        </p:nvGrpSpPr>
        <p:grpSpPr>
          <a:xfrm>
            <a:off x="3336525" y="3004590"/>
            <a:ext cx="655047" cy="655047"/>
            <a:chOff x="-38" y="-14"/>
            <a:chExt cx="873396" cy="873396"/>
          </a:xfrm>
        </p:grpSpPr>
        <p:sp>
          <p:nvSpPr>
            <p:cNvPr id="619" name="Google Shape;619;p4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40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621" name="Google Shape;621;p40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rect b="b" l="l" r="r" t="t"/>
                <a:pathLst>
                  <a:path extrusionOk="0" h="21600" w="2160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22" name="Google Shape;622;p40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rect b="b" l="l" r="r" t="t"/>
                <a:pathLst>
                  <a:path extrusionOk="0" h="21600" w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23" name="Google Shape;623;p40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rect b="b" l="l" r="r" t="t"/>
                <a:pathLst>
                  <a:path extrusionOk="0" h="21600" w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pic>
        <p:nvPicPr>
          <p:cNvPr id="624" name="Google Shape;62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0875" y="1877025"/>
            <a:ext cx="1809250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7100" y="1877026"/>
            <a:ext cx="1809249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0"/>
          <p:cNvPicPr preferRelativeResize="0"/>
          <p:nvPr/>
        </p:nvPicPr>
        <p:blipFill rotWithShape="1">
          <a:blip r:embed="rId9">
            <a:alphaModFix/>
          </a:blip>
          <a:srcRect b="0" l="0" r="0" t="4443"/>
          <a:stretch/>
        </p:blipFill>
        <p:spPr>
          <a:xfrm>
            <a:off x="6391850" y="1897075"/>
            <a:ext cx="1809250" cy="9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1925" y="1877024"/>
            <a:ext cx="1809250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33" name="Google Shape;633;p41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Học Phần </a:t>
            </a:r>
            <a:r>
              <a:rPr lang="vi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4" name="Google Shape;634;p41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635" name="Google Shape;635;p41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1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7" name="Google Shape;637;p41"/>
          <p:cNvSpPr txBox="1"/>
          <p:nvPr/>
        </p:nvSpPr>
        <p:spPr>
          <a:xfrm>
            <a:off x="4501825" y="3802526"/>
            <a:ext cx="1927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Màu nền yêu thích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41"/>
          <p:cNvSpPr txBox="1"/>
          <p:nvPr/>
        </p:nvSpPr>
        <p:spPr>
          <a:xfrm>
            <a:off x="1149000" y="3800950"/>
            <a:ext cx="139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Kiểm tra tính hợp lệ của dữ liệu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41"/>
          <p:cNvSpPr txBox="1"/>
          <p:nvPr/>
        </p:nvSpPr>
        <p:spPr>
          <a:xfrm>
            <a:off x="2967600" y="3804100"/>
            <a:ext cx="1392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My Calculator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41"/>
          <p:cNvSpPr txBox="1"/>
          <p:nvPr/>
        </p:nvSpPr>
        <p:spPr>
          <a:xfrm>
            <a:off x="6604837" y="3802525"/>
            <a:ext cx="13929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My Profile, Slideshow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icture Placeholder 7" id="641" name="Google Shape;641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93617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9" id="642" name="Google Shape;642;p4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2754766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1" id="643" name="Google Shape;643;p41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" l="0" r="0" t="0"/>
          <a:stretch/>
        </p:blipFill>
        <p:spPr>
          <a:xfrm>
            <a:off x="4573360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3" id="644" name="Google Shape;644;p41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0" l="0" r="0" t="0"/>
          <a:stretch/>
        </p:blipFill>
        <p:spPr>
          <a:xfrm>
            <a:off x="639195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1"/>
          <p:cNvSpPr/>
          <p:nvPr/>
        </p:nvSpPr>
        <p:spPr>
          <a:xfrm>
            <a:off x="936172" y="3197582"/>
            <a:ext cx="7271700" cy="387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41"/>
          <p:cNvGrpSpPr/>
          <p:nvPr/>
        </p:nvGrpSpPr>
        <p:grpSpPr>
          <a:xfrm>
            <a:off x="1517931" y="3004590"/>
            <a:ext cx="655047" cy="655047"/>
            <a:chOff x="-38" y="-14"/>
            <a:chExt cx="873396" cy="873396"/>
          </a:xfrm>
        </p:grpSpPr>
        <p:sp>
          <p:nvSpPr>
            <p:cNvPr id="647" name="Google Shape;647;p41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8" name="Google Shape;648;p41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649" name="Google Shape;649;p41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rect b="b" l="l" r="r" t="t"/>
                <a:pathLst>
                  <a:path extrusionOk="0" h="21600" w="2160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50" name="Google Shape;650;p41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rect b="b" l="l" r="r" t="t"/>
                <a:pathLst>
                  <a:path extrusionOk="0" h="21600" w="2160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51" name="Google Shape;651;p41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rect b="b" l="l" r="r" t="t"/>
                <a:pathLst>
                  <a:path extrusionOk="0" h="21600" w="2160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652" name="Google Shape;652;p41"/>
          <p:cNvGrpSpPr/>
          <p:nvPr/>
        </p:nvGrpSpPr>
        <p:grpSpPr>
          <a:xfrm>
            <a:off x="5155118" y="3004590"/>
            <a:ext cx="655047" cy="655047"/>
            <a:chOff x="-38" y="-14"/>
            <a:chExt cx="873396" cy="873396"/>
          </a:xfrm>
        </p:grpSpPr>
        <p:sp>
          <p:nvSpPr>
            <p:cNvPr id="653" name="Google Shape;653;p41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294257" y="328719"/>
              <a:ext cx="239450" cy="239058"/>
            </a:xfrm>
            <a:custGeom>
              <a:rect b="b" l="l" r="r" t="t"/>
              <a:pathLst>
                <a:path extrusionOk="0" h="21600" w="21543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Gill Sans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55" name="Google Shape;655;p41"/>
          <p:cNvGrpSpPr/>
          <p:nvPr/>
        </p:nvGrpSpPr>
        <p:grpSpPr>
          <a:xfrm>
            <a:off x="6973713" y="3004590"/>
            <a:ext cx="655047" cy="655047"/>
            <a:chOff x="-38" y="-14"/>
            <a:chExt cx="873396" cy="873396"/>
          </a:xfrm>
        </p:grpSpPr>
        <p:sp>
          <p:nvSpPr>
            <p:cNvPr id="656" name="Google Shape;656;p41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7" name="Google Shape;657;p41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658" name="Google Shape;658;p41"/>
              <p:cNvSpPr/>
              <p:nvPr/>
            </p:nvSpPr>
            <p:spPr>
              <a:xfrm>
                <a:off x="0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59" name="Google Shape;659;p41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60" name="Google Shape;660;p41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661" name="Google Shape;661;p41"/>
          <p:cNvGrpSpPr/>
          <p:nvPr/>
        </p:nvGrpSpPr>
        <p:grpSpPr>
          <a:xfrm>
            <a:off x="3336525" y="3004590"/>
            <a:ext cx="655047" cy="655047"/>
            <a:chOff x="-38" y="-14"/>
            <a:chExt cx="873396" cy="873396"/>
          </a:xfrm>
        </p:grpSpPr>
        <p:sp>
          <p:nvSpPr>
            <p:cNvPr id="662" name="Google Shape;662;p41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41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664" name="Google Shape;664;p41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rect b="b" l="l" r="r" t="t"/>
                <a:pathLst>
                  <a:path extrusionOk="0" h="21600" w="2160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65" name="Google Shape;665;p41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rect b="b" l="l" r="r" t="t"/>
                <a:pathLst>
                  <a:path extrusionOk="0" h="21600" w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666" name="Google Shape;666;p41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rect b="b" l="l" r="r" t="t"/>
                <a:pathLst>
                  <a:path extrusionOk="0" h="21600" w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pic>
        <p:nvPicPr>
          <p:cNvPr id="667" name="Google Shape;66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163" y="1851187"/>
            <a:ext cx="1818675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4713" y="1867250"/>
            <a:ext cx="1818676" cy="10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3250" y="1867250"/>
            <a:ext cx="1818675" cy="10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1850" y="1867250"/>
            <a:ext cx="1818676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676" name="Google Shape;676;p42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Tiếp Theo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7" name="Google Shape;677;p42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678" name="Google Shape;678;p42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42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80" name="Google Shape;6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75" y="1373700"/>
            <a:ext cx="3690126" cy="11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2"/>
          <p:cNvPicPr preferRelativeResize="0"/>
          <p:nvPr/>
        </p:nvPicPr>
        <p:blipFill rotWithShape="1">
          <a:blip r:embed="rId4">
            <a:alphaModFix/>
          </a:blip>
          <a:srcRect b="816" l="0" r="0" t="816"/>
          <a:stretch/>
        </p:blipFill>
        <p:spPr>
          <a:xfrm>
            <a:off x="4572000" y="1474725"/>
            <a:ext cx="3690125" cy="114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73" y="2796975"/>
            <a:ext cx="3633944" cy="11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825739"/>
            <a:ext cx="3690124" cy="114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689" name="Google Shape;689;p43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Tiếp Theo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0" name="Google Shape;690;p43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691" name="Google Shape;691;p43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3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693" name="Google Shape;6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75" y="2754025"/>
            <a:ext cx="3797574" cy="115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75" y="1345887"/>
            <a:ext cx="3875775" cy="12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150" y="2611963"/>
            <a:ext cx="3797576" cy="129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3950" y="1345888"/>
            <a:ext cx="3875776" cy="1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403" y="1623775"/>
            <a:ext cx="7265194" cy="24217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702" name="Google Shape;702;p44"/>
          <p:cNvSpPr txBox="1"/>
          <p:nvPr/>
        </p:nvSpPr>
        <p:spPr>
          <a:xfrm>
            <a:off x="3731894" y="525779"/>
            <a:ext cx="1680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vi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187" y="0"/>
            <a:ext cx="9161803" cy="336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5"/>
          <p:cNvSpPr/>
          <p:nvPr/>
        </p:nvSpPr>
        <p:spPr>
          <a:xfrm flipH="1">
            <a:off x="747913" y="3844316"/>
            <a:ext cx="439500" cy="439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9" name="Google Shape;709;p45"/>
          <p:cNvSpPr txBox="1"/>
          <p:nvPr/>
        </p:nvSpPr>
        <p:spPr>
          <a:xfrm>
            <a:off x="1303540" y="3802439"/>
            <a:ext cx="1817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vi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EMAIL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5"/>
          <p:cNvSpPr/>
          <p:nvPr/>
        </p:nvSpPr>
        <p:spPr>
          <a:xfrm>
            <a:off x="1237898" y="3990601"/>
            <a:ext cx="1911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vi" sz="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ADMIN@TEKY.EDU.VN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 txBox="1"/>
          <p:nvPr/>
        </p:nvSpPr>
        <p:spPr>
          <a:xfrm>
            <a:off x="3964444" y="3802439"/>
            <a:ext cx="1817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vi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PHONE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/>
          <p:nvPr/>
        </p:nvSpPr>
        <p:spPr>
          <a:xfrm flipH="1">
            <a:off x="3405218" y="3844316"/>
            <a:ext cx="439500" cy="439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3894875" y="3990601"/>
            <a:ext cx="19119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vi" sz="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024 7109 6668  -   028 710 99948</a:t>
            </a:r>
            <a:endParaRPr b="0" i="0" sz="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4" name="Google Shape;714;p45"/>
          <p:cNvSpPr txBox="1"/>
          <p:nvPr/>
        </p:nvSpPr>
        <p:spPr>
          <a:xfrm>
            <a:off x="6644804" y="3802439"/>
            <a:ext cx="18177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vi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WEBSITE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5"/>
          <p:cNvSpPr/>
          <p:nvPr/>
        </p:nvSpPr>
        <p:spPr>
          <a:xfrm flipH="1">
            <a:off x="6090114" y="3856647"/>
            <a:ext cx="439500" cy="439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6" name="Google Shape;716;p45"/>
          <p:cNvSpPr/>
          <p:nvPr/>
        </p:nvSpPr>
        <p:spPr>
          <a:xfrm>
            <a:off x="6597691" y="3991335"/>
            <a:ext cx="1911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vi" sz="8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https://teky.edu.vn/</a:t>
            </a:r>
            <a:endParaRPr b="0" i="0" sz="8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7" name="Google Shape;717;p45"/>
          <p:cNvSpPr/>
          <p:nvPr/>
        </p:nvSpPr>
        <p:spPr>
          <a:xfrm>
            <a:off x="3524916" y="3942409"/>
            <a:ext cx="201831" cy="212297"/>
          </a:xfrm>
          <a:custGeom>
            <a:rect b="b" l="l" r="r" t="t"/>
            <a:pathLst>
              <a:path extrusionOk="0" h="114" w="108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8" name="Google Shape;718;p45"/>
          <p:cNvSpPr/>
          <p:nvPr/>
        </p:nvSpPr>
        <p:spPr>
          <a:xfrm>
            <a:off x="6202146" y="3954491"/>
            <a:ext cx="220521" cy="220550"/>
          </a:xfrm>
          <a:custGeom>
            <a:rect b="b" l="l" r="r" t="t"/>
            <a:pathLst>
              <a:path extrusionOk="0" h="62" w="62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9" name="Google Shape;719;p45"/>
          <p:cNvSpPr/>
          <p:nvPr/>
        </p:nvSpPr>
        <p:spPr>
          <a:xfrm>
            <a:off x="853056" y="3962060"/>
            <a:ext cx="234060" cy="181570"/>
          </a:xfrm>
          <a:custGeom>
            <a:rect b="b" l="l" r="r" t="t"/>
            <a:pathLst>
              <a:path extrusionOk="0" h="56" w="72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20" name="Google Shape;72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3722" y="2844545"/>
            <a:ext cx="1176988" cy="41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0817" y="3428773"/>
            <a:ext cx="1150391" cy="142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0" y="184898"/>
            <a:ext cx="914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vi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vi" sz="1500" u="none" cap="none" strike="noStrike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rPr>
              <a:t>Lớp Học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vi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vi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2332553" y="3967525"/>
            <a:ext cx="1845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/>
              <a:t>Lê Vĩnh Thịnh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878073" y="3967525"/>
            <a:ext cx="165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100"/>
              <a:t>Trần Gia Cát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00" y="1331511"/>
            <a:ext cx="1748412" cy="233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612" y="1332748"/>
            <a:ext cx="1746550" cy="2328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34925" y="198394"/>
            <a:ext cx="543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grpSp>
        <p:nvGrpSpPr>
          <p:cNvPr id="169" name="Google Shape;169;p23"/>
          <p:cNvGrpSpPr/>
          <p:nvPr/>
        </p:nvGrpSpPr>
        <p:grpSpPr>
          <a:xfrm>
            <a:off x="6953224" y="2904813"/>
            <a:ext cx="594900" cy="594900"/>
            <a:chOff x="29" y="0"/>
            <a:chExt cx="793200" cy="793200"/>
          </a:xfrm>
        </p:grpSpPr>
        <p:sp>
          <p:nvSpPr>
            <p:cNvPr id="170" name="Google Shape;170;p2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solidFill>
              <a:srgbClr val="D2530C"/>
            </a:solidFill>
            <a:ln>
              <a:noFill/>
            </a:ln>
            <a:effectLst>
              <a:outerShdw blurRad="673100" rotWithShape="0" dir="8100000" dist="419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3"/>
            <p:cNvSpPr txBox="1"/>
            <p:nvPr/>
          </p:nvSpPr>
          <p:spPr>
            <a:xfrm>
              <a:off x="35832" y="227336"/>
              <a:ext cx="721500" cy="297600"/>
            </a:xfrm>
            <a:prstGeom prst="rect">
              <a:avLst/>
            </a:prstGeom>
            <a:solidFill>
              <a:srgbClr val="D2530C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i="0" lang="vi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4</a:t>
              </a:r>
              <a:endParaRPr b="1" i="0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2" name="Google Shape;172;p23"/>
          <p:cNvGrpSpPr/>
          <p:nvPr/>
        </p:nvGrpSpPr>
        <p:grpSpPr>
          <a:xfrm>
            <a:off x="6599955" y="1988682"/>
            <a:ext cx="1851025" cy="1512043"/>
            <a:chOff x="-14" y="0"/>
            <a:chExt cx="2468033" cy="2016058"/>
          </a:xfrm>
        </p:grpSpPr>
        <p:sp>
          <p:nvSpPr>
            <p:cNvPr id="173" name="Google Shape;173;p23"/>
            <p:cNvSpPr/>
            <p:nvPr/>
          </p:nvSpPr>
          <p:spPr>
            <a:xfrm flipH="1">
              <a:off x="-14" y="0"/>
              <a:ext cx="2468033" cy="2016058"/>
            </a:xfrm>
            <a:custGeom>
              <a:rect b="b" l="l" r="r" t="t"/>
              <a:pathLst>
                <a:path extrusionOk="0" h="21565" w="21569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rgbClr val="D2530C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3"/>
            <p:cNvSpPr/>
            <p:nvPr/>
          </p:nvSpPr>
          <p:spPr>
            <a:xfrm flipH="1">
              <a:off x="144129" y="437083"/>
              <a:ext cx="2323512" cy="1577664"/>
            </a:xfrm>
            <a:custGeom>
              <a:rect b="b" l="l" r="r" t="t"/>
              <a:pathLst>
                <a:path extrusionOk="0" h="21600" w="2160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solidFill>
              <a:srgbClr val="D2530C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23"/>
          <p:cNvGrpSpPr/>
          <p:nvPr/>
        </p:nvGrpSpPr>
        <p:grpSpPr>
          <a:xfrm>
            <a:off x="4700615" y="1988682"/>
            <a:ext cx="1851025" cy="1512043"/>
            <a:chOff x="-14" y="0"/>
            <a:chExt cx="2468033" cy="2016058"/>
          </a:xfrm>
        </p:grpSpPr>
        <p:sp>
          <p:nvSpPr>
            <p:cNvPr id="176" name="Google Shape;176;p23"/>
            <p:cNvSpPr/>
            <p:nvPr/>
          </p:nvSpPr>
          <p:spPr>
            <a:xfrm flipH="1">
              <a:off x="-14" y="0"/>
              <a:ext cx="2468033" cy="2016058"/>
            </a:xfrm>
            <a:custGeom>
              <a:rect b="b" l="l" r="r" t="t"/>
              <a:pathLst>
                <a:path extrusionOk="0" h="21565" w="21569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 flipH="1">
              <a:off x="144129" y="437083"/>
              <a:ext cx="2323512" cy="1577664"/>
            </a:xfrm>
            <a:custGeom>
              <a:rect b="b" l="l" r="r" t="t"/>
              <a:pathLst>
                <a:path extrusionOk="0" h="21600" w="2160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3"/>
          <p:cNvGrpSpPr/>
          <p:nvPr/>
        </p:nvGrpSpPr>
        <p:grpSpPr>
          <a:xfrm>
            <a:off x="5064760" y="2904813"/>
            <a:ext cx="594900" cy="594900"/>
            <a:chOff x="29" y="0"/>
            <a:chExt cx="793200" cy="793200"/>
          </a:xfrm>
        </p:grpSpPr>
        <p:sp>
          <p:nvSpPr>
            <p:cNvPr id="179" name="Google Shape;179;p2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73100" rotWithShape="0" dir="8100000" dist="419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35832" y="227336"/>
              <a:ext cx="721500" cy="297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i="0" lang="vi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3</a:t>
              </a:r>
              <a:endParaRPr b="1" i="0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1" name="Google Shape;181;p23"/>
          <p:cNvGrpSpPr/>
          <p:nvPr/>
        </p:nvGrpSpPr>
        <p:grpSpPr>
          <a:xfrm>
            <a:off x="2766934" y="2042832"/>
            <a:ext cx="1851025" cy="1512043"/>
            <a:chOff x="-14" y="0"/>
            <a:chExt cx="2468033" cy="2016058"/>
          </a:xfrm>
        </p:grpSpPr>
        <p:sp>
          <p:nvSpPr>
            <p:cNvPr id="182" name="Google Shape;182;p23"/>
            <p:cNvSpPr/>
            <p:nvPr/>
          </p:nvSpPr>
          <p:spPr>
            <a:xfrm flipH="1">
              <a:off x="-14" y="0"/>
              <a:ext cx="2468033" cy="2016058"/>
            </a:xfrm>
            <a:custGeom>
              <a:rect b="b" l="l" r="r" t="t"/>
              <a:pathLst>
                <a:path extrusionOk="0" h="21565" w="21569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 flipH="1">
              <a:off x="144129" y="437083"/>
              <a:ext cx="2323512" cy="1577664"/>
            </a:xfrm>
            <a:custGeom>
              <a:rect b="b" l="l" r="r" t="t"/>
              <a:pathLst>
                <a:path extrusionOk="0" h="21600" w="2160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23"/>
          <p:cNvGrpSpPr/>
          <p:nvPr/>
        </p:nvGrpSpPr>
        <p:grpSpPr>
          <a:xfrm>
            <a:off x="3100111" y="2959963"/>
            <a:ext cx="594900" cy="594900"/>
            <a:chOff x="29" y="0"/>
            <a:chExt cx="793200" cy="793200"/>
          </a:xfrm>
        </p:grpSpPr>
        <p:sp>
          <p:nvSpPr>
            <p:cNvPr id="185" name="Google Shape;185;p2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673100" rotWithShape="0" dir="8100000" dist="419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 txBox="1"/>
            <p:nvPr/>
          </p:nvSpPr>
          <p:spPr>
            <a:xfrm>
              <a:off x="35832" y="227336"/>
              <a:ext cx="721500" cy="33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b="1" i="0" lang="vi" sz="10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2</a:t>
              </a:r>
              <a:endParaRPr b="1" i="0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7" name="Google Shape;187;p23"/>
          <p:cNvGrpSpPr/>
          <p:nvPr/>
        </p:nvGrpSpPr>
        <p:grpSpPr>
          <a:xfrm>
            <a:off x="901937" y="1988682"/>
            <a:ext cx="1851025" cy="1512043"/>
            <a:chOff x="-14" y="0"/>
            <a:chExt cx="2468033" cy="2016058"/>
          </a:xfrm>
        </p:grpSpPr>
        <p:sp>
          <p:nvSpPr>
            <p:cNvPr id="188" name="Google Shape;188;p23"/>
            <p:cNvSpPr/>
            <p:nvPr/>
          </p:nvSpPr>
          <p:spPr>
            <a:xfrm flipH="1">
              <a:off x="-14" y="0"/>
              <a:ext cx="2468033" cy="2016058"/>
            </a:xfrm>
            <a:custGeom>
              <a:rect b="b" l="l" r="r" t="t"/>
              <a:pathLst>
                <a:path extrusionOk="0" h="21565" w="21569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rgbClr val="11815C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144129" y="437083"/>
              <a:ext cx="2323512" cy="1577664"/>
            </a:xfrm>
            <a:custGeom>
              <a:rect b="b" l="l" r="r" t="t"/>
              <a:pathLst>
                <a:path extrusionOk="0" h="21600" w="2160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solidFill>
              <a:srgbClr val="11815C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23"/>
          <p:cNvGrpSpPr/>
          <p:nvPr/>
        </p:nvGrpSpPr>
        <p:grpSpPr>
          <a:xfrm>
            <a:off x="1222470" y="2904813"/>
            <a:ext cx="594900" cy="594900"/>
            <a:chOff x="29" y="0"/>
            <a:chExt cx="793200" cy="793200"/>
          </a:xfrm>
        </p:grpSpPr>
        <p:sp>
          <p:nvSpPr>
            <p:cNvPr id="191" name="Google Shape;191;p2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solidFill>
              <a:srgbClr val="11815C"/>
            </a:solidFill>
            <a:ln>
              <a:noFill/>
            </a:ln>
            <a:effectLst>
              <a:outerShdw blurRad="673100" rotWithShape="0" dir="8100000" dist="4191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35832" y="227336"/>
              <a:ext cx="721500" cy="332700"/>
            </a:xfrm>
            <a:prstGeom prst="rect">
              <a:avLst/>
            </a:prstGeom>
            <a:solidFill>
              <a:srgbClr val="11815C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1" i="0" lang="vi" sz="10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1</a:t>
              </a:r>
              <a:endParaRPr b="0" i="0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901945" y="3748812"/>
            <a:ext cx="1669804" cy="698776"/>
            <a:chOff x="0" y="0"/>
            <a:chExt cx="2535000" cy="931702"/>
          </a:xfrm>
        </p:grpSpPr>
        <p:sp>
          <p:nvSpPr>
            <p:cNvPr id="194" name="Google Shape;194;p23"/>
            <p:cNvSpPr txBox="1"/>
            <p:nvPr/>
          </p:nvSpPr>
          <p:spPr>
            <a:xfrm>
              <a:off x="0" y="0"/>
              <a:ext cx="2535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#1  Teacher </a:t>
              </a:r>
              <a:r>
                <a:rPr b="0" i="0" lang="vi" sz="1200" u="none" cap="none" strike="noStrik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5" name="Google Shape;195;p23"/>
            <p:cNvSpPr txBox="1"/>
            <p:nvPr/>
          </p:nvSpPr>
          <p:spPr>
            <a:xfrm>
              <a:off x="0" y="297502"/>
              <a:ext cx="25350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900"/>
                <a:buFont typeface="Quattrocento Sans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hợp kiến thức, kĩ năng đã đạt được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2741793" y="3748767"/>
            <a:ext cx="1901250" cy="477151"/>
            <a:chOff x="0" y="0"/>
            <a:chExt cx="2535000" cy="636202"/>
          </a:xfrm>
        </p:grpSpPr>
        <p:sp>
          <p:nvSpPr>
            <p:cNvPr id="197" name="Google Shape;197;p23"/>
            <p:cNvSpPr txBox="1"/>
            <p:nvPr/>
          </p:nvSpPr>
          <p:spPr>
            <a:xfrm>
              <a:off x="0" y="0"/>
              <a:ext cx="2535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B91F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89B9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#2  Classroom </a:t>
              </a:r>
              <a:r>
                <a:rPr b="0" i="0" lang="vi" sz="1200" u="none" cap="none" strike="noStrik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Activity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0" y="297502"/>
              <a:ext cx="2535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900"/>
                <a:buFont typeface="Quattrocento Sans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Chia sẻ sản phẩm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99" name="Google Shape;199;p23"/>
          <p:cNvGrpSpPr/>
          <p:nvPr/>
        </p:nvGrpSpPr>
        <p:grpSpPr>
          <a:xfrm>
            <a:off x="4713643" y="3748812"/>
            <a:ext cx="1735208" cy="477151"/>
            <a:chOff x="0" y="0"/>
            <a:chExt cx="2535000" cy="636202"/>
          </a:xfrm>
        </p:grpSpPr>
        <p:sp>
          <p:nvSpPr>
            <p:cNvPr id="200" name="Google Shape;200;p23"/>
            <p:cNvSpPr txBox="1"/>
            <p:nvPr/>
          </p:nvSpPr>
          <p:spPr>
            <a:xfrm>
              <a:off x="0" y="0"/>
              <a:ext cx="2535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8E04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DB8E0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#3  Gamification</a:t>
              </a:r>
              <a:r>
                <a:rPr b="0" i="0" lang="vi" sz="1200" u="none" cap="none" strike="noStrik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1" name="Google Shape;201;p23"/>
            <p:cNvSpPr txBox="1"/>
            <p:nvPr/>
          </p:nvSpPr>
          <p:spPr>
            <a:xfrm>
              <a:off x="0" y="297502"/>
              <a:ext cx="2535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900"/>
                <a:buFont typeface="Quattrocento Sans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Nhận xét cuối khóa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2" name="Google Shape;202;p23"/>
          <p:cNvGrpSpPr/>
          <p:nvPr/>
        </p:nvGrpSpPr>
        <p:grpSpPr>
          <a:xfrm>
            <a:off x="6611019" y="3748767"/>
            <a:ext cx="1901250" cy="698776"/>
            <a:chOff x="0" y="0"/>
            <a:chExt cx="2535000" cy="931702"/>
          </a:xfrm>
        </p:grpSpPr>
        <p:sp>
          <p:nvSpPr>
            <p:cNvPr id="203" name="Google Shape;203;p23"/>
            <p:cNvSpPr txBox="1"/>
            <p:nvPr/>
          </p:nvSpPr>
          <p:spPr>
            <a:xfrm>
              <a:off x="0" y="0"/>
              <a:ext cx="2535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530C"/>
                </a:buClr>
                <a:buSzPts val="12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D2530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#4  Student</a:t>
              </a:r>
              <a:r>
                <a:rPr b="0" i="0" lang="vi" sz="1200" u="none" cap="none" strike="noStrik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0" i="0" lang="vi" sz="1200" u="none" cap="none" strike="noStrik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Application</a:t>
              </a:r>
              <a:endParaRPr b="0" i="0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0" y="297502"/>
              <a:ext cx="25350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900"/>
                <a:buFont typeface="Quattrocento Sans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Giới thiệu nội dung học phần tiếp theo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5" name="Google Shape;205;p23"/>
          <p:cNvGrpSpPr/>
          <p:nvPr/>
        </p:nvGrpSpPr>
        <p:grpSpPr>
          <a:xfrm>
            <a:off x="2503706" y="550115"/>
            <a:ext cx="4136625" cy="1277786"/>
            <a:chOff x="-11" y="-1"/>
            <a:chExt cx="5515500" cy="1703714"/>
          </a:xfrm>
        </p:grpSpPr>
        <p:sp>
          <p:nvSpPr>
            <p:cNvPr id="206" name="Google Shape;206;p23"/>
            <p:cNvSpPr txBox="1"/>
            <p:nvPr/>
          </p:nvSpPr>
          <p:spPr>
            <a:xfrm>
              <a:off x="-11" y="281413"/>
              <a:ext cx="5515500" cy="14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b="0" i="0" lang="vi" sz="2400" u="none" cap="none" strike="noStrik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BUỔI BẢO VỆ CUỐI KHÓA</a:t>
              </a:r>
              <a:endParaRPr b="0" i="0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30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07" name="Google Shape;207;p23"/>
            <p:cNvGrpSpPr/>
            <p:nvPr/>
          </p:nvGrpSpPr>
          <p:grpSpPr>
            <a:xfrm>
              <a:off x="1970310" y="-1"/>
              <a:ext cx="1574804" cy="295500"/>
              <a:chOff x="0" y="0"/>
              <a:chExt cx="1574804" cy="295500"/>
            </a:xfrm>
          </p:grpSpPr>
          <p:sp>
            <p:nvSpPr>
              <p:cNvPr id="208" name="Google Shape;208;p23"/>
              <p:cNvSpPr/>
              <p:nvPr/>
            </p:nvSpPr>
            <p:spPr>
              <a:xfrm flipH="1">
                <a:off x="104" y="0"/>
                <a:ext cx="1574700" cy="281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6A6A6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3"/>
              <p:cNvSpPr txBox="1"/>
              <p:nvPr/>
            </p:nvSpPr>
            <p:spPr>
              <a:xfrm>
                <a:off x="0" y="0"/>
                <a:ext cx="1574700" cy="29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34275" spcFirstLastPara="1" rIns="34275" wrap="square" tIns="34275">
                <a:sp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6A6A6"/>
                  </a:buClr>
                  <a:buSzPts val="1100"/>
                  <a:buFont typeface="Arial"/>
                  <a:buNone/>
                </a:pPr>
                <a:r>
                  <a:rPr b="0" i="0" lang="vi" sz="1100" u="none" cap="none" strike="noStrike">
                    <a:solidFill>
                      <a:srgbClr val="A6A6A6"/>
                    </a:solidFill>
                    <a:latin typeface="Arial"/>
                    <a:ea typeface="Arial"/>
                    <a:cs typeface="Arial"/>
                    <a:sym typeface="Arial"/>
                  </a:rPr>
                  <a:t>QUY TRÌNH</a:t>
                </a:r>
                <a:endParaRPr b="0" i="0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0" name="Google Shape;210;p23"/>
          <p:cNvSpPr txBox="1"/>
          <p:nvPr/>
        </p:nvSpPr>
        <p:spPr>
          <a:xfrm>
            <a:off x="1823400" y="1274459"/>
            <a:ext cx="5497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Quattrocento Sans"/>
              <a:buNone/>
            </a:pPr>
            <a:r>
              <a:rPr b="0" i="0" lang="vi" sz="13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“Lặp lại nội dung học qua các hoạt động chứ không phải lặp lại các hoạt động!”</a:t>
            </a:r>
            <a:endParaRPr b="0" i="0" sz="13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900"/>
              <a:buFont typeface="Quattrocento Sans"/>
              <a:buNone/>
            </a:pPr>
            <a:r>
              <a:t/>
            </a:r>
            <a:endParaRPr b="0" i="0" sz="13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Học Phần </a:t>
            </a:r>
            <a:r>
              <a:rPr lang="vi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7" name="Google Shape;217;p24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218" name="Google Shape;218;p24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0" name="Google Shape;220;p24"/>
          <p:cNvSpPr txBox="1"/>
          <p:nvPr/>
        </p:nvSpPr>
        <p:spPr>
          <a:xfrm>
            <a:off x="990875" y="3804114"/>
            <a:ext cx="1709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i="0" lang="vi" sz="1200" u="none" cap="none" strike="noStrik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Làm quen với </a:t>
            </a: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Bootstrap. Trang Homepage</a:t>
            </a:r>
            <a:endParaRPr b="1" i="0" sz="12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6452987" y="3814000"/>
            <a:ext cx="1674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icture Placeholder 7" id="222" name="Google Shape;222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93617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9" id="223" name="Google Shape;223;p2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2754766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1" id="224" name="Google Shape;224;p2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" l="0" r="0" t="0"/>
          <a:stretch/>
        </p:blipFill>
        <p:spPr>
          <a:xfrm>
            <a:off x="4573360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3" id="225" name="Google Shape;225;p24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0" l="0" r="0" t="0"/>
          <a:stretch/>
        </p:blipFill>
        <p:spPr>
          <a:xfrm>
            <a:off x="639195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/>
          <p:nvPr/>
        </p:nvSpPr>
        <p:spPr>
          <a:xfrm>
            <a:off x="936172" y="3197582"/>
            <a:ext cx="7271700" cy="387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24"/>
          <p:cNvGrpSpPr/>
          <p:nvPr/>
        </p:nvGrpSpPr>
        <p:grpSpPr>
          <a:xfrm>
            <a:off x="1517931" y="3004590"/>
            <a:ext cx="655047" cy="655047"/>
            <a:chOff x="-38" y="-14"/>
            <a:chExt cx="873396" cy="873396"/>
          </a:xfrm>
        </p:grpSpPr>
        <p:sp>
          <p:nvSpPr>
            <p:cNvPr id="228" name="Google Shape;228;p2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" name="Google Shape;229;p24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30" name="Google Shape;230;p24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rect b="b" l="l" r="r" t="t"/>
                <a:pathLst>
                  <a:path extrusionOk="0" h="21600" w="2160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rect b="b" l="l" r="r" t="t"/>
                <a:pathLst>
                  <a:path extrusionOk="0" h="21600" w="2160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rect b="b" l="l" r="r" t="t"/>
                <a:pathLst>
                  <a:path extrusionOk="0" h="21600" w="2160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33" name="Google Shape;233;p24"/>
          <p:cNvGrpSpPr/>
          <p:nvPr/>
        </p:nvGrpSpPr>
        <p:grpSpPr>
          <a:xfrm>
            <a:off x="5155118" y="3004590"/>
            <a:ext cx="655047" cy="655047"/>
            <a:chOff x="-38" y="-14"/>
            <a:chExt cx="873396" cy="873396"/>
          </a:xfrm>
        </p:grpSpPr>
        <p:sp>
          <p:nvSpPr>
            <p:cNvPr id="234" name="Google Shape;234;p2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294257" y="328719"/>
              <a:ext cx="239450" cy="239058"/>
            </a:xfrm>
            <a:custGeom>
              <a:rect b="b" l="l" r="r" t="t"/>
              <a:pathLst>
                <a:path extrusionOk="0" h="21600" w="21543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Gill Sans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36" name="Google Shape;236;p24"/>
          <p:cNvGrpSpPr/>
          <p:nvPr/>
        </p:nvGrpSpPr>
        <p:grpSpPr>
          <a:xfrm>
            <a:off x="6973713" y="3004590"/>
            <a:ext cx="655047" cy="655047"/>
            <a:chOff x="-38" y="-14"/>
            <a:chExt cx="873396" cy="873396"/>
          </a:xfrm>
        </p:grpSpPr>
        <p:sp>
          <p:nvSpPr>
            <p:cNvPr id="237" name="Google Shape;237;p2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238;p24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39" name="Google Shape;239;p24"/>
              <p:cNvSpPr/>
              <p:nvPr/>
            </p:nvSpPr>
            <p:spPr>
              <a:xfrm>
                <a:off x="0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42" name="Google Shape;242;p24"/>
          <p:cNvGrpSpPr/>
          <p:nvPr/>
        </p:nvGrpSpPr>
        <p:grpSpPr>
          <a:xfrm>
            <a:off x="3336525" y="3004590"/>
            <a:ext cx="655047" cy="655047"/>
            <a:chOff x="-38" y="-14"/>
            <a:chExt cx="873396" cy="873396"/>
          </a:xfrm>
        </p:grpSpPr>
        <p:sp>
          <p:nvSpPr>
            <p:cNvPr id="243" name="Google Shape;243;p2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p24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45" name="Google Shape;245;p24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rect b="b" l="l" r="r" t="t"/>
                <a:pathLst>
                  <a:path extrusionOk="0" h="21600" w="2160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rect b="b" l="l" r="r" t="t"/>
                <a:pathLst>
                  <a:path extrusionOk="0" h="21600" w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rect b="b" l="l" r="r" t="t"/>
                <a:pathLst>
                  <a:path extrusionOk="0" h="21600" w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248" name="Google Shape;248;p24"/>
          <p:cNvSpPr txBox="1"/>
          <p:nvPr/>
        </p:nvSpPr>
        <p:spPr>
          <a:xfrm>
            <a:off x="2864250" y="3804096"/>
            <a:ext cx="1709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Chức năng thông báo thông tin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628150" y="3804096"/>
            <a:ext cx="1709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Slideshow 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446738" y="3814002"/>
            <a:ext cx="1709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 cụ ẩn hiện thông tin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175" y="1835175"/>
            <a:ext cx="1818675" cy="102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4850" y="1828975"/>
            <a:ext cx="1818675" cy="1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3363" y="1811625"/>
            <a:ext cx="1818675" cy="10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1963" y="1851575"/>
            <a:ext cx="1818676" cy="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Học Phần 7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1" name="Google Shape;261;p25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262" name="Google Shape;262;p25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5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4" name="Google Shape;264;p25"/>
          <p:cNvSpPr txBox="1"/>
          <p:nvPr/>
        </p:nvSpPr>
        <p:spPr>
          <a:xfrm>
            <a:off x="4501825" y="3802526"/>
            <a:ext cx="1927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 cụ hộp thoại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149000" y="3800950"/>
            <a:ext cx="139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Menu &amp; thanh công cụ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2967600" y="3804100"/>
            <a:ext cx="1392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Form đăng ký đăng nhập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6320423" y="3800954"/>
            <a:ext cx="2069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 cụ phân trang</a:t>
            </a:r>
            <a:endParaRPr b="1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icture Placeholder 7" id="268" name="Google Shape;268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93617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9" id="269" name="Google Shape;269;p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2754766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1" id="270" name="Google Shape;270;p25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0" l="0" r="0" t="0"/>
          <a:stretch/>
        </p:blipFill>
        <p:spPr>
          <a:xfrm>
            <a:off x="4573360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Placeholder 13" id="271" name="Google Shape;271;p2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0" l="0" r="0" t="0"/>
          <a:stretch/>
        </p:blipFill>
        <p:spPr>
          <a:xfrm>
            <a:off x="6391952" y="1469254"/>
            <a:ext cx="1818675" cy="17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>
            <a:off x="936172" y="3197582"/>
            <a:ext cx="7271700" cy="387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1517931" y="3004590"/>
            <a:ext cx="655047" cy="655047"/>
            <a:chOff x="-38" y="-14"/>
            <a:chExt cx="873396" cy="873396"/>
          </a:xfrm>
        </p:grpSpPr>
        <p:sp>
          <p:nvSpPr>
            <p:cNvPr id="274" name="Google Shape;274;p25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5" name="Google Shape;275;p25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76" name="Google Shape;276;p25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rect b="b" l="l" r="r" t="t"/>
                <a:pathLst>
                  <a:path extrusionOk="0" h="21600" w="2160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7" name="Google Shape;277;p25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rect b="b" l="l" r="r" t="t"/>
                <a:pathLst>
                  <a:path extrusionOk="0" h="21600" w="2160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78" name="Google Shape;278;p25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rect b="b" l="l" r="r" t="t"/>
                <a:pathLst>
                  <a:path extrusionOk="0" h="21600" w="2160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79" name="Google Shape;279;p25"/>
          <p:cNvGrpSpPr/>
          <p:nvPr/>
        </p:nvGrpSpPr>
        <p:grpSpPr>
          <a:xfrm>
            <a:off x="5155118" y="3004590"/>
            <a:ext cx="655047" cy="655047"/>
            <a:chOff x="-38" y="-14"/>
            <a:chExt cx="873396" cy="873396"/>
          </a:xfrm>
        </p:grpSpPr>
        <p:sp>
          <p:nvSpPr>
            <p:cNvPr id="280" name="Google Shape;280;p25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294257" y="328719"/>
              <a:ext cx="239450" cy="239058"/>
            </a:xfrm>
            <a:custGeom>
              <a:rect b="b" l="l" r="r" t="t"/>
              <a:pathLst>
                <a:path extrusionOk="0" h="21600" w="21543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Gill Sans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2" name="Google Shape;282;p25"/>
          <p:cNvGrpSpPr/>
          <p:nvPr/>
        </p:nvGrpSpPr>
        <p:grpSpPr>
          <a:xfrm>
            <a:off x="6973713" y="3004590"/>
            <a:ext cx="655047" cy="655047"/>
            <a:chOff x="-38" y="-14"/>
            <a:chExt cx="873396" cy="873396"/>
          </a:xfrm>
        </p:grpSpPr>
        <p:sp>
          <p:nvSpPr>
            <p:cNvPr id="283" name="Google Shape;283;p25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0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rect b="b" l="l" r="r" t="t"/>
                <a:pathLst>
                  <a:path extrusionOk="0" h="21600" w="2160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88" name="Google Shape;288;p25"/>
          <p:cNvGrpSpPr/>
          <p:nvPr/>
        </p:nvGrpSpPr>
        <p:grpSpPr>
          <a:xfrm>
            <a:off x="3336525" y="3004590"/>
            <a:ext cx="655047" cy="655047"/>
            <a:chOff x="-38" y="-14"/>
            <a:chExt cx="873396" cy="873396"/>
          </a:xfrm>
        </p:grpSpPr>
        <p:sp>
          <p:nvSpPr>
            <p:cNvPr id="289" name="Google Shape;289;p25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rotWithShape="0" dir="5400000" dist="342900">
                <a:srgbClr val="000000">
                  <a:alpha val="4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0" name="Google Shape;290;p25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91" name="Google Shape;291;p25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rect b="b" l="l" r="r" t="t"/>
                <a:pathLst>
                  <a:path extrusionOk="0" h="21600" w="2160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rect b="b" l="l" r="r" t="t"/>
                <a:pathLst>
                  <a:path extrusionOk="0" h="21600" w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rect b="b" l="l" r="r" t="t"/>
                <a:pathLst>
                  <a:path extrusionOk="0" h="21600" w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100"/>
                  <a:buFont typeface="Gill Sans"/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pic>
        <p:nvPicPr>
          <p:cNvPr id="294" name="Google Shape;29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6113" y="1851185"/>
            <a:ext cx="1818675" cy="103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54775" y="1851175"/>
            <a:ext cx="1818676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 rotWithShape="1">
          <a:blip r:embed="rId9">
            <a:alphaModFix/>
          </a:blip>
          <a:srcRect b="0" l="0" r="2903" t="0"/>
          <a:stretch/>
        </p:blipFill>
        <p:spPr>
          <a:xfrm>
            <a:off x="4556238" y="1851175"/>
            <a:ext cx="1818675" cy="10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1850" y="1851175"/>
            <a:ext cx="1809250" cy="10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4" name="Google Shape;304;p26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05" name="Google Shape;305;p26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07" name="Google Shape;3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25" y="1377025"/>
            <a:ext cx="4419601" cy="129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362" y="2895975"/>
            <a:ext cx="2778900" cy="1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2551" y="1377025"/>
            <a:ext cx="3839774" cy="279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825" y="2895966"/>
            <a:ext cx="1563251" cy="1165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16" name="Google Shape;316;p27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7" name="Google Shape;317;p27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18" name="Google Shape;318;p27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7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500" y="1279125"/>
            <a:ext cx="3803206" cy="11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97" y="2583138"/>
            <a:ext cx="2140925" cy="18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175" y="1154175"/>
            <a:ext cx="3091949" cy="14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3500" y="2702411"/>
            <a:ext cx="3091941" cy="11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1825" y="3731249"/>
            <a:ext cx="2986592" cy="1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9019" y="2833050"/>
            <a:ext cx="27098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949" y="3910038"/>
            <a:ext cx="2761800" cy="12334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>
            <p:ph idx="12" type="sldNum"/>
          </p:nvPr>
        </p:nvSpPr>
        <p:spPr>
          <a:xfrm>
            <a:off x="8434925" y="198394"/>
            <a:ext cx="5439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300"/>
              <a:buFont typeface="Helvetica Neue Light"/>
              <a:buNone/>
            </a:pPr>
            <a:fld id="{00000000-1234-1234-1234-123412341234}" type="slidenum">
              <a:rPr lang="vi" sz="33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902363" y="761175"/>
            <a:ext cx="73455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Font typeface="Arial"/>
              <a:buNone/>
            </a:pPr>
            <a:r>
              <a:rPr b="0" i="0" lang="vi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 Thức Đã Học</a:t>
            </a:r>
            <a:endParaRPr b="0" i="0" sz="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3" name="Google Shape;333;p28"/>
          <p:cNvGrpSpPr/>
          <p:nvPr/>
        </p:nvGrpSpPr>
        <p:grpSpPr>
          <a:xfrm>
            <a:off x="3981447" y="550115"/>
            <a:ext cx="1181103" cy="230400"/>
            <a:chOff x="0" y="0"/>
            <a:chExt cx="1574804" cy="307200"/>
          </a:xfrm>
        </p:grpSpPr>
        <p:sp>
          <p:nvSpPr>
            <p:cNvPr id="334" name="Google Shape;334;p28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8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100"/>
                <a:buFont typeface="Arial"/>
                <a:buNone/>
              </a:pPr>
              <a:r>
                <a:rPr b="0" i="0" lang="vi" sz="1200" u="none" cap="none" strike="noStrik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b="0" i="0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36" name="Google Shape;3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50" y="1235625"/>
            <a:ext cx="4020949" cy="11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9250" y="2571762"/>
            <a:ext cx="2552599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450" y="2483815"/>
            <a:ext cx="3038800" cy="14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2550" y="1177675"/>
            <a:ext cx="3180716" cy="12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5750" y="4272425"/>
            <a:ext cx="2680691" cy="5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00" y="2782788"/>
            <a:ext cx="2890151" cy="9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